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1" r:id="rId3"/>
    <p:sldId id="273" r:id="rId4"/>
    <p:sldId id="261" r:id="rId5"/>
    <p:sldId id="315" r:id="rId6"/>
    <p:sldId id="274" r:id="rId7"/>
    <p:sldId id="290" r:id="rId8"/>
    <p:sldId id="303" r:id="rId9"/>
    <p:sldId id="292" r:id="rId10"/>
    <p:sldId id="293" r:id="rId11"/>
    <p:sldId id="294" r:id="rId12"/>
    <p:sldId id="295" r:id="rId13"/>
    <p:sldId id="296" r:id="rId14"/>
    <p:sldId id="297" r:id="rId15"/>
    <p:sldId id="263" r:id="rId16"/>
    <p:sldId id="299" r:id="rId17"/>
    <p:sldId id="298" r:id="rId18"/>
    <p:sldId id="306" r:id="rId19"/>
    <p:sldId id="314" r:id="rId20"/>
    <p:sldId id="309" r:id="rId21"/>
    <p:sldId id="308" r:id="rId22"/>
    <p:sldId id="310" r:id="rId23"/>
    <p:sldId id="311" r:id="rId24"/>
    <p:sldId id="300" r:id="rId25"/>
    <p:sldId id="312" r:id="rId26"/>
    <p:sldId id="313" r:id="rId27"/>
    <p:sldId id="305" r:id="rId28"/>
    <p:sldId id="304" r:id="rId2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46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 MARPLES" userId="72bbfc66-1ea2-4d97-97f6-35b91cf08610" providerId="ADAL" clId="{C1811819-3489-4913-A9DD-121634F78B94}"/>
    <pc:docChg chg="delSld">
      <pc:chgData name="P MARPLES" userId="72bbfc66-1ea2-4d97-97f6-35b91cf08610" providerId="ADAL" clId="{C1811819-3489-4913-A9DD-121634F78B94}" dt="2023-05-08T12:28:07.465" v="1" actId="2696"/>
      <pc:docMkLst>
        <pc:docMk/>
      </pc:docMkLst>
      <pc:sldChg chg="del">
        <pc:chgData name="P MARPLES" userId="72bbfc66-1ea2-4d97-97f6-35b91cf08610" providerId="ADAL" clId="{C1811819-3489-4913-A9DD-121634F78B94}" dt="2023-05-08T12:26:55.540" v="0" actId="2696"/>
        <pc:sldMkLst>
          <pc:docMk/>
          <pc:sldMk cId="2979275413" sldId="302"/>
        </pc:sldMkLst>
      </pc:sldChg>
      <pc:sldChg chg="del">
        <pc:chgData name="P MARPLES" userId="72bbfc66-1ea2-4d97-97f6-35b91cf08610" providerId="ADAL" clId="{C1811819-3489-4913-A9DD-121634F78B94}" dt="2023-05-08T12:28:07.465" v="1" actId="2696"/>
        <pc:sldMkLst>
          <pc:docMk/>
          <pc:sldMk cId="4273471090" sldId="30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525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689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696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229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594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930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530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81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98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559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450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83F1B-8A2F-4212-A7E1-F131CBF92D19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8623C5-32C7-4B64-BB4F-23AFC15A4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7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www.google.co.uk/url?q=https://dexam.co.uk/lancashire-potato-peeler&amp;sa=U&amp;ved=0ahUKEwjW2q2rt6fWAhVMGsAKHQwEBqwQwW4IGDAB&amp;usg=AFQjCNEiJmMAOs3kim6SGP0xeWbBVUjCLA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CBE1851-2230-47A9-B000-CE9046EA6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01411" cy="6858000"/>
          </a:xfrm>
          <a:prstGeom prst="rect">
            <a:avLst/>
          </a:prstGeom>
          <a:solidFill>
            <a:srgbClr val="5438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5707" y="803706"/>
            <a:ext cx="3156492" cy="248613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4000" b="1" dirty="0">
                <a:solidFill>
                  <a:srgbClr val="FFFFFF"/>
                </a:solidFill>
              </a:rPr>
            </a:br>
            <a:br>
              <a:rPr lang="en-GB" sz="4000" b="1" dirty="0">
                <a:solidFill>
                  <a:srgbClr val="FFFFFF"/>
                </a:solidFill>
              </a:rPr>
            </a:br>
            <a:r>
              <a:rPr lang="en-GB" sz="4000" b="1" dirty="0" err="1">
                <a:solidFill>
                  <a:srgbClr val="FFFFFF"/>
                </a:solidFill>
              </a:rPr>
              <a:t>Skegby</a:t>
            </a:r>
            <a:r>
              <a:rPr lang="en-GB" sz="4000" b="1" dirty="0">
                <a:solidFill>
                  <a:srgbClr val="FFFFFF"/>
                </a:solidFill>
              </a:rPr>
              <a:t> Junior Academy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9190" y="4013165"/>
            <a:ext cx="3153009" cy="2205732"/>
          </a:xfrm>
        </p:spPr>
        <p:txBody>
          <a:bodyPr anchor="t">
            <a:normAutofit/>
          </a:bodyPr>
          <a:lstStyle/>
          <a:p>
            <a:r>
              <a:rPr lang="en-GB" sz="4000" b="1" dirty="0">
                <a:solidFill>
                  <a:srgbClr val="FFFFFF"/>
                </a:solidFill>
              </a:rPr>
              <a:t>Forest School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3B93832-6514-44F4-849B-5EE2C8A23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0009" y="3928939"/>
            <a:ext cx="294894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ogo, company name&#10;&#10;Description automatically generated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40" r="39036" b="53146"/>
          <a:stretch/>
        </p:blipFill>
        <p:spPr bwMode="auto">
          <a:xfrm>
            <a:off x="4572000" y="1556947"/>
            <a:ext cx="4094602" cy="3745081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48883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grass, outdoor, tree, sky&#10;&#10;Description automatically generated">
            <a:extLst>
              <a:ext uri="{FF2B5EF4-FFF2-40B4-BE49-F238E27FC236}">
                <a16:creationId xmlns:a16="http://schemas.microsoft.com/office/drawing/2014/main" id="{E09A3387-4810-4CFC-9721-993A39AFD4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73639"/>
            <a:ext cx="8229600" cy="4639235"/>
          </a:xfrm>
        </p:spPr>
      </p:pic>
    </p:spTree>
    <p:extLst>
      <p:ext uri="{BB962C8B-B14F-4D97-AF65-F5344CB8AC3E}">
        <p14:creationId xmlns:p14="http://schemas.microsoft.com/office/powerpoint/2010/main" val="3959251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B8BC510-F8E3-4D8E-B681-408C939B9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10151"/>
            <a:ext cx="8229600" cy="4639235"/>
          </a:xfrm>
        </p:spPr>
      </p:pic>
    </p:spTree>
    <p:extLst>
      <p:ext uri="{BB962C8B-B14F-4D97-AF65-F5344CB8AC3E}">
        <p14:creationId xmlns:p14="http://schemas.microsoft.com/office/powerpoint/2010/main" val="1412187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08B06-9104-45B9-9EA2-4B08C1A70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1966" y="4356454"/>
            <a:ext cx="4979105" cy="969325"/>
          </a:xfr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sz="3600"/>
              <a:t>The Sensory Garden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AA6E750-C442-4C08-9B73-6C8F0D1C9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1965" y="5325778"/>
            <a:ext cx="4979105" cy="318335"/>
          </a:xfrm>
        </p:spPr>
        <p:txBody>
          <a:bodyPr vert="horz" lIns="68580" tIns="34290" rIns="68580" bIns="34290" rtlCol="0">
            <a:normAutofit/>
          </a:bodyPr>
          <a:lstStyle/>
          <a:p>
            <a:pPr marL="0" indent="0">
              <a:buNone/>
            </a:pPr>
            <a:r>
              <a:rPr lang="en-US" sz="1200" dirty="0"/>
              <a:t>Each class has its own triangular bed to be responsible for looking after.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2CCA0E-74B1-4D25-8F4A-9138D90447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6" r="45240" b="-2"/>
          <a:stretch/>
        </p:blipFill>
        <p:spPr>
          <a:xfrm>
            <a:off x="15" y="857251"/>
            <a:ext cx="3636213" cy="32695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1A035E-DAEF-48F4-9F78-7C1F8AA306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75" r="10423" b="-2"/>
          <a:stretch/>
        </p:blipFill>
        <p:spPr>
          <a:xfrm>
            <a:off x="3729037" y="857249"/>
            <a:ext cx="5412677" cy="3269580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388A10-D2D6-458D-8696-33A0158CD1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" b="4001"/>
          <a:stretch/>
        </p:blipFill>
        <p:spPr>
          <a:xfrm>
            <a:off x="15" y="4211707"/>
            <a:ext cx="3636213" cy="1789043"/>
          </a:xfrm>
          <a:prstGeom prst="rect">
            <a:avLst/>
          </a:prstGeom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99490F64-16F7-4530-9E91-541C48734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884" y="1902440"/>
            <a:ext cx="298303" cy="29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946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B3FA71-3682-406C-8C6D-1F5F72B956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556" r="-1" b="-1"/>
          <a:stretch/>
        </p:blipFill>
        <p:spPr>
          <a:xfrm>
            <a:off x="15" y="857257"/>
            <a:ext cx="4571985" cy="25717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13692E-5C4C-44B7-9E53-E58F715A01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889" r="1" b="1"/>
          <a:stretch/>
        </p:blipFill>
        <p:spPr>
          <a:xfrm>
            <a:off x="4572000" y="857257"/>
            <a:ext cx="4572000" cy="2571743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516EAC-9EC9-4842-A9C4-DE77C4C4A5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070" r="14931" b="1"/>
          <a:stretch/>
        </p:blipFill>
        <p:spPr>
          <a:xfrm>
            <a:off x="15" y="3429000"/>
            <a:ext cx="4571985" cy="25717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5959B5-FE6C-44E5-AD70-20667741E66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428" r="2573" b="1"/>
          <a:stretch/>
        </p:blipFill>
        <p:spPr>
          <a:xfrm>
            <a:off x="4572000" y="3429000"/>
            <a:ext cx="4572000" cy="25717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23CD44-F052-491A-9205-1F3DB2F73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144" y="2928416"/>
            <a:ext cx="2713713" cy="1009290"/>
          </a:xfrm>
          <a:noFill/>
        </p:spPr>
        <p:txBody>
          <a:bodyPr vert="horz" lIns="68580" tIns="34290" rIns="68580" bIns="34290" rtlCol="0" anchor="ctr">
            <a:normAutofit/>
          </a:bodyPr>
          <a:lstStyle/>
          <a:p>
            <a:pPr algn="ctr"/>
            <a:r>
              <a:rPr lang="en-US" sz="2100">
                <a:solidFill>
                  <a:srgbClr val="080808"/>
                </a:solidFill>
              </a:rPr>
              <a:t>Compost Corner and Apple Trees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EEFA0010-6455-4CA8-8770-62176A748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98" y="4258308"/>
            <a:ext cx="232094" cy="23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150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72C27304-094B-4CA0-B52D-93E35A79FF2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35829"/>
            <a:ext cx="8229600" cy="463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751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grass, tree, outdoor&#10;&#10;Description automatically generated">
            <a:extLst>
              <a:ext uri="{FF2B5EF4-FFF2-40B4-BE49-F238E27FC236}">
                <a16:creationId xmlns:a16="http://schemas.microsoft.com/office/drawing/2014/main" id="{8390AADA-10A8-445E-9125-E6FE7286C5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836713"/>
            <a:ext cx="8514379" cy="479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55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7BD9B4CE-EA25-4765-BADE-3B60E0AD9E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46929"/>
            <a:ext cx="8229600" cy="463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232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61206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rgbClr val="7030A0"/>
                </a:solidFill>
              </a:rPr>
              <a:t>Organisation</a:t>
            </a:r>
          </a:p>
          <a:p>
            <a:pPr marL="0" indent="0" algn="ctr">
              <a:buNone/>
            </a:pPr>
            <a:endParaRPr lang="en-GB" b="1" dirty="0">
              <a:solidFill>
                <a:srgbClr val="7030A0"/>
              </a:solidFill>
            </a:endParaRPr>
          </a:p>
          <a:p>
            <a:r>
              <a:rPr lang="en-GB" dirty="0"/>
              <a:t>Our Assistant Principal is the Forest School Lead. She has the Forest School qualification from NTU.</a:t>
            </a:r>
          </a:p>
          <a:p>
            <a:r>
              <a:rPr lang="en-GB" dirty="0"/>
              <a:t>We employ a part time Forest School Teacher for three days each week.</a:t>
            </a:r>
          </a:p>
          <a:p>
            <a:r>
              <a:rPr lang="en-GB" dirty="0"/>
              <a:t>Every class is taught Forest Schools for at least one hour and fifteen minutes per week, during class teachers’ PPA.</a:t>
            </a:r>
          </a:p>
        </p:txBody>
      </p:sp>
    </p:spTree>
    <p:extLst>
      <p:ext uri="{BB962C8B-B14F-4D97-AF65-F5344CB8AC3E}">
        <p14:creationId xmlns:p14="http://schemas.microsoft.com/office/powerpoint/2010/main" val="564070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6B3DF3-4614-46A9-9E5E-D14431DCC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6AF5BED-1831-4A88-91BC-55D58BF9F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64368" cy="6858000"/>
            <a:chOff x="0" y="0"/>
            <a:chExt cx="885825" cy="6858000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544BD6EE-970C-4DF5-A508-F6127787C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B0ECD73E-712E-4743-BE0D-7BDF10DABC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9" y="2286001"/>
            <a:ext cx="3356515" cy="3844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i="1" dirty="0">
                <a:solidFill>
                  <a:srgbClr val="7030A0">
                    <a:alpha val="60000"/>
                  </a:srgbClr>
                </a:solidFill>
              </a:rPr>
              <a:t>All children must wear suitable clothing!</a:t>
            </a:r>
          </a:p>
          <a:p>
            <a:pPr marL="0" indent="0">
              <a:buNone/>
            </a:pPr>
            <a:endParaRPr lang="en-GB" sz="1700" b="1" i="1" dirty="0">
              <a:solidFill>
                <a:schemeClr val="tx1">
                  <a:alpha val="60000"/>
                </a:schemeClr>
              </a:solidFill>
            </a:endParaRPr>
          </a:p>
        </p:txBody>
      </p:sp>
      <p:pic>
        <p:nvPicPr>
          <p:cNvPr id="4" name="Picture 3" descr="A picture containing snow, outdoor, person&#10;&#10;Description automatically generated">
            <a:extLst>
              <a:ext uri="{FF2B5EF4-FFF2-40B4-BE49-F238E27FC236}">
                <a16:creationId xmlns:a16="http://schemas.microsoft.com/office/drawing/2014/main" id="{E9E23CD9-6112-4DC0-A680-920BCD8B73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3" b="5423"/>
          <a:stretch/>
        </p:blipFill>
        <p:spPr>
          <a:xfrm rot="5400000">
            <a:off x="3429822" y="1143822"/>
            <a:ext cx="6858000" cy="457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345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A picture containing tree, outdoor, snow&#10;&#10;Description automatically generated">
            <a:extLst>
              <a:ext uri="{FF2B5EF4-FFF2-40B4-BE49-F238E27FC236}">
                <a16:creationId xmlns:a16="http://schemas.microsoft.com/office/drawing/2014/main" id="{15A663D9-7442-4151-8A95-141F45668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4" r="38524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062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510" y="2405067"/>
            <a:ext cx="4501582" cy="37290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b="1" dirty="0">
                <a:solidFill>
                  <a:srgbClr val="7030A0"/>
                </a:solidFill>
              </a:rPr>
              <a:t>Forest School Rules</a:t>
            </a:r>
          </a:p>
          <a:p>
            <a:pPr marL="0" indent="0">
              <a:buNone/>
            </a:pPr>
            <a:endParaRPr lang="en-GB" sz="1700" b="1" dirty="0"/>
          </a:p>
        </p:txBody>
      </p:sp>
      <p:pic>
        <p:nvPicPr>
          <p:cNvPr id="4" name="Picture 3" descr="Text, calendar, whiteboard&#10;&#10;Description automatically generated">
            <a:extLst>
              <a:ext uri="{FF2B5EF4-FFF2-40B4-BE49-F238E27FC236}">
                <a16:creationId xmlns:a16="http://schemas.microsoft.com/office/drawing/2014/main" id="{FBCE697E-F0BB-44FE-AA09-E978AC2601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" b="907"/>
          <a:stretch/>
        </p:blipFill>
        <p:spPr>
          <a:xfrm rot="5400000">
            <a:off x="3842790" y="1556790"/>
            <a:ext cx="6858000" cy="374442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68944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F0E358-1E49-4920-80D8-C3D138708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2D2362D-7010-4036-B9CA-03DFC8EB3B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C85BF5E-2BD6-4E5B-8EA3-420B45BB03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5542359" y="0"/>
            <a:ext cx="3601641" cy="6858000"/>
          </a:xfrm>
          <a:custGeom>
            <a:avLst/>
            <a:gdLst>
              <a:gd name="connsiteX0" fmla="*/ 0 w 4802188"/>
              <a:gd name="connsiteY0" fmla="*/ 0 h 6858000"/>
              <a:gd name="connsiteX1" fmla="*/ 4802188 w 4802188"/>
              <a:gd name="connsiteY1" fmla="*/ 0 h 6858000"/>
              <a:gd name="connsiteX2" fmla="*/ 4802188 w 4802188"/>
              <a:gd name="connsiteY2" fmla="*/ 6858000 h 6858000"/>
              <a:gd name="connsiteX3" fmla="*/ 0 w 4802188"/>
              <a:gd name="connsiteY3" fmla="*/ 6858000 h 6858000"/>
              <a:gd name="connsiteX4" fmla="*/ 4763 w 4802188"/>
              <a:gd name="connsiteY4" fmla="*/ 6791325 h 6858000"/>
              <a:gd name="connsiteX5" fmla="*/ 12700 w 4802188"/>
              <a:gd name="connsiteY5" fmla="*/ 6735762 h 6858000"/>
              <a:gd name="connsiteX6" fmla="*/ 22225 w 4802188"/>
              <a:gd name="connsiteY6" fmla="*/ 6683375 h 6858000"/>
              <a:gd name="connsiteX7" fmla="*/ 38100 w 4802188"/>
              <a:gd name="connsiteY7" fmla="*/ 6640512 h 6858000"/>
              <a:gd name="connsiteX8" fmla="*/ 53975 w 4802188"/>
              <a:gd name="connsiteY8" fmla="*/ 6597650 h 6858000"/>
              <a:gd name="connsiteX9" fmla="*/ 73025 w 4802188"/>
              <a:gd name="connsiteY9" fmla="*/ 6561137 h 6858000"/>
              <a:gd name="connsiteX10" fmla="*/ 92075 w 4802188"/>
              <a:gd name="connsiteY10" fmla="*/ 6523037 h 6858000"/>
              <a:gd name="connsiteX11" fmla="*/ 109538 w 4802188"/>
              <a:gd name="connsiteY11" fmla="*/ 6488112 h 6858000"/>
              <a:gd name="connsiteX12" fmla="*/ 127000 w 4802188"/>
              <a:gd name="connsiteY12" fmla="*/ 6448425 h 6858000"/>
              <a:gd name="connsiteX13" fmla="*/ 142875 w 4802188"/>
              <a:gd name="connsiteY13" fmla="*/ 6407150 h 6858000"/>
              <a:gd name="connsiteX14" fmla="*/ 157163 w 4802188"/>
              <a:gd name="connsiteY14" fmla="*/ 6361112 h 6858000"/>
              <a:gd name="connsiteX15" fmla="*/ 168275 w 4802188"/>
              <a:gd name="connsiteY15" fmla="*/ 6311900 h 6858000"/>
              <a:gd name="connsiteX16" fmla="*/ 176213 w 4802188"/>
              <a:gd name="connsiteY16" fmla="*/ 6251575 h 6858000"/>
              <a:gd name="connsiteX17" fmla="*/ 179388 w 4802188"/>
              <a:gd name="connsiteY17" fmla="*/ 6183312 h 6858000"/>
              <a:gd name="connsiteX18" fmla="*/ 176213 w 4802188"/>
              <a:gd name="connsiteY18" fmla="*/ 6113462 h 6858000"/>
              <a:gd name="connsiteX19" fmla="*/ 168275 w 4802188"/>
              <a:gd name="connsiteY19" fmla="*/ 6056312 h 6858000"/>
              <a:gd name="connsiteX20" fmla="*/ 157163 w 4802188"/>
              <a:gd name="connsiteY20" fmla="*/ 6003925 h 6858000"/>
              <a:gd name="connsiteX21" fmla="*/ 142875 w 4802188"/>
              <a:gd name="connsiteY21" fmla="*/ 5956300 h 6858000"/>
              <a:gd name="connsiteX22" fmla="*/ 127000 w 4802188"/>
              <a:gd name="connsiteY22" fmla="*/ 5915025 h 6858000"/>
              <a:gd name="connsiteX23" fmla="*/ 107950 w 4802188"/>
              <a:gd name="connsiteY23" fmla="*/ 5876925 h 6858000"/>
              <a:gd name="connsiteX24" fmla="*/ 88900 w 4802188"/>
              <a:gd name="connsiteY24" fmla="*/ 5840412 h 6858000"/>
              <a:gd name="connsiteX25" fmla="*/ 69850 w 4802188"/>
              <a:gd name="connsiteY25" fmla="*/ 5802312 h 6858000"/>
              <a:gd name="connsiteX26" fmla="*/ 52388 w 4802188"/>
              <a:gd name="connsiteY26" fmla="*/ 5762625 h 6858000"/>
              <a:gd name="connsiteX27" fmla="*/ 34925 w 4802188"/>
              <a:gd name="connsiteY27" fmla="*/ 5721350 h 6858000"/>
              <a:gd name="connsiteX28" fmla="*/ 20638 w 4802188"/>
              <a:gd name="connsiteY28" fmla="*/ 5675312 h 6858000"/>
              <a:gd name="connsiteX29" fmla="*/ 11113 w 4802188"/>
              <a:gd name="connsiteY29" fmla="*/ 5622925 h 6858000"/>
              <a:gd name="connsiteX30" fmla="*/ 1588 w 4802188"/>
              <a:gd name="connsiteY30" fmla="*/ 5562600 h 6858000"/>
              <a:gd name="connsiteX31" fmla="*/ 0 w 4802188"/>
              <a:gd name="connsiteY31" fmla="*/ 5494337 h 6858000"/>
              <a:gd name="connsiteX32" fmla="*/ 1588 w 4802188"/>
              <a:gd name="connsiteY32" fmla="*/ 5426075 h 6858000"/>
              <a:gd name="connsiteX33" fmla="*/ 11113 w 4802188"/>
              <a:gd name="connsiteY33" fmla="*/ 5365750 h 6858000"/>
              <a:gd name="connsiteX34" fmla="*/ 20638 w 4802188"/>
              <a:gd name="connsiteY34" fmla="*/ 5313362 h 6858000"/>
              <a:gd name="connsiteX35" fmla="*/ 34925 w 4802188"/>
              <a:gd name="connsiteY35" fmla="*/ 5268912 h 6858000"/>
              <a:gd name="connsiteX36" fmla="*/ 52388 w 4802188"/>
              <a:gd name="connsiteY36" fmla="*/ 5226050 h 6858000"/>
              <a:gd name="connsiteX37" fmla="*/ 69850 w 4802188"/>
              <a:gd name="connsiteY37" fmla="*/ 5186362 h 6858000"/>
              <a:gd name="connsiteX38" fmla="*/ 88900 w 4802188"/>
              <a:gd name="connsiteY38" fmla="*/ 5149850 h 6858000"/>
              <a:gd name="connsiteX39" fmla="*/ 107950 w 4802188"/>
              <a:gd name="connsiteY39" fmla="*/ 5114925 h 6858000"/>
              <a:gd name="connsiteX40" fmla="*/ 127000 w 4802188"/>
              <a:gd name="connsiteY40" fmla="*/ 5075237 h 6858000"/>
              <a:gd name="connsiteX41" fmla="*/ 142875 w 4802188"/>
              <a:gd name="connsiteY41" fmla="*/ 5033962 h 6858000"/>
              <a:gd name="connsiteX42" fmla="*/ 157163 w 4802188"/>
              <a:gd name="connsiteY42" fmla="*/ 4987925 h 6858000"/>
              <a:gd name="connsiteX43" fmla="*/ 168275 w 4802188"/>
              <a:gd name="connsiteY43" fmla="*/ 4935537 h 6858000"/>
              <a:gd name="connsiteX44" fmla="*/ 176213 w 4802188"/>
              <a:gd name="connsiteY44" fmla="*/ 4875212 h 6858000"/>
              <a:gd name="connsiteX45" fmla="*/ 179388 w 4802188"/>
              <a:gd name="connsiteY45" fmla="*/ 4806950 h 6858000"/>
              <a:gd name="connsiteX46" fmla="*/ 176213 w 4802188"/>
              <a:gd name="connsiteY46" fmla="*/ 4738687 h 6858000"/>
              <a:gd name="connsiteX47" fmla="*/ 168275 w 4802188"/>
              <a:gd name="connsiteY47" fmla="*/ 4678362 h 6858000"/>
              <a:gd name="connsiteX48" fmla="*/ 157163 w 4802188"/>
              <a:gd name="connsiteY48" fmla="*/ 4625975 h 6858000"/>
              <a:gd name="connsiteX49" fmla="*/ 142875 w 4802188"/>
              <a:gd name="connsiteY49" fmla="*/ 4579937 h 6858000"/>
              <a:gd name="connsiteX50" fmla="*/ 127000 w 4802188"/>
              <a:gd name="connsiteY50" fmla="*/ 4537075 h 6858000"/>
              <a:gd name="connsiteX51" fmla="*/ 107950 w 4802188"/>
              <a:gd name="connsiteY51" fmla="*/ 4498975 h 6858000"/>
              <a:gd name="connsiteX52" fmla="*/ 69850 w 4802188"/>
              <a:gd name="connsiteY52" fmla="*/ 4424362 h 6858000"/>
              <a:gd name="connsiteX53" fmla="*/ 52388 w 4802188"/>
              <a:gd name="connsiteY53" fmla="*/ 4386262 h 6858000"/>
              <a:gd name="connsiteX54" fmla="*/ 34925 w 4802188"/>
              <a:gd name="connsiteY54" fmla="*/ 4343400 h 6858000"/>
              <a:gd name="connsiteX55" fmla="*/ 20638 w 4802188"/>
              <a:gd name="connsiteY55" fmla="*/ 4297362 h 6858000"/>
              <a:gd name="connsiteX56" fmla="*/ 11113 w 4802188"/>
              <a:gd name="connsiteY56" fmla="*/ 4244975 h 6858000"/>
              <a:gd name="connsiteX57" fmla="*/ 1588 w 4802188"/>
              <a:gd name="connsiteY57" fmla="*/ 4186237 h 6858000"/>
              <a:gd name="connsiteX58" fmla="*/ 0 w 4802188"/>
              <a:gd name="connsiteY58" fmla="*/ 4116387 h 6858000"/>
              <a:gd name="connsiteX59" fmla="*/ 1588 w 4802188"/>
              <a:gd name="connsiteY59" fmla="*/ 4048125 h 6858000"/>
              <a:gd name="connsiteX60" fmla="*/ 11113 w 4802188"/>
              <a:gd name="connsiteY60" fmla="*/ 3987800 h 6858000"/>
              <a:gd name="connsiteX61" fmla="*/ 20638 w 4802188"/>
              <a:gd name="connsiteY61" fmla="*/ 3935412 h 6858000"/>
              <a:gd name="connsiteX62" fmla="*/ 34925 w 4802188"/>
              <a:gd name="connsiteY62" fmla="*/ 3890962 h 6858000"/>
              <a:gd name="connsiteX63" fmla="*/ 52388 w 4802188"/>
              <a:gd name="connsiteY63" fmla="*/ 3848100 h 6858000"/>
              <a:gd name="connsiteX64" fmla="*/ 69850 w 4802188"/>
              <a:gd name="connsiteY64" fmla="*/ 3811587 h 6858000"/>
              <a:gd name="connsiteX65" fmla="*/ 107950 w 4802188"/>
              <a:gd name="connsiteY65" fmla="*/ 3736975 h 6858000"/>
              <a:gd name="connsiteX66" fmla="*/ 127000 w 4802188"/>
              <a:gd name="connsiteY66" fmla="*/ 3697287 h 6858000"/>
              <a:gd name="connsiteX67" fmla="*/ 142875 w 4802188"/>
              <a:gd name="connsiteY67" fmla="*/ 3656012 h 6858000"/>
              <a:gd name="connsiteX68" fmla="*/ 157163 w 4802188"/>
              <a:gd name="connsiteY68" fmla="*/ 3609975 h 6858000"/>
              <a:gd name="connsiteX69" fmla="*/ 168275 w 4802188"/>
              <a:gd name="connsiteY69" fmla="*/ 3557587 h 6858000"/>
              <a:gd name="connsiteX70" fmla="*/ 176213 w 4802188"/>
              <a:gd name="connsiteY70" fmla="*/ 3497262 h 6858000"/>
              <a:gd name="connsiteX71" fmla="*/ 179388 w 4802188"/>
              <a:gd name="connsiteY71" fmla="*/ 3427412 h 6858000"/>
              <a:gd name="connsiteX72" fmla="*/ 176213 w 4802188"/>
              <a:gd name="connsiteY72" fmla="*/ 3360737 h 6858000"/>
              <a:gd name="connsiteX73" fmla="*/ 168275 w 4802188"/>
              <a:gd name="connsiteY73" fmla="*/ 3300412 h 6858000"/>
              <a:gd name="connsiteX74" fmla="*/ 157163 w 4802188"/>
              <a:gd name="connsiteY74" fmla="*/ 3248025 h 6858000"/>
              <a:gd name="connsiteX75" fmla="*/ 142875 w 4802188"/>
              <a:gd name="connsiteY75" fmla="*/ 3201987 h 6858000"/>
              <a:gd name="connsiteX76" fmla="*/ 127000 w 4802188"/>
              <a:gd name="connsiteY76" fmla="*/ 3160712 h 6858000"/>
              <a:gd name="connsiteX77" fmla="*/ 107950 w 4802188"/>
              <a:gd name="connsiteY77" fmla="*/ 3121025 h 6858000"/>
              <a:gd name="connsiteX78" fmla="*/ 88900 w 4802188"/>
              <a:gd name="connsiteY78" fmla="*/ 3084512 h 6858000"/>
              <a:gd name="connsiteX79" fmla="*/ 69850 w 4802188"/>
              <a:gd name="connsiteY79" fmla="*/ 3046412 h 6858000"/>
              <a:gd name="connsiteX80" fmla="*/ 52388 w 4802188"/>
              <a:gd name="connsiteY80" fmla="*/ 3009900 h 6858000"/>
              <a:gd name="connsiteX81" fmla="*/ 34925 w 4802188"/>
              <a:gd name="connsiteY81" fmla="*/ 2967037 h 6858000"/>
              <a:gd name="connsiteX82" fmla="*/ 20638 w 4802188"/>
              <a:gd name="connsiteY82" fmla="*/ 2922587 h 6858000"/>
              <a:gd name="connsiteX83" fmla="*/ 11113 w 4802188"/>
              <a:gd name="connsiteY83" fmla="*/ 2868612 h 6858000"/>
              <a:gd name="connsiteX84" fmla="*/ 1588 w 4802188"/>
              <a:gd name="connsiteY84" fmla="*/ 2809875 h 6858000"/>
              <a:gd name="connsiteX85" fmla="*/ 0 w 4802188"/>
              <a:gd name="connsiteY85" fmla="*/ 2741612 h 6858000"/>
              <a:gd name="connsiteX86" fmla="*/ 1588 w 4802188"/>
              <a:gd name="connsiteY86" fmla="*/ 2671762 h 6858000"/>
              <a:gd name="connsiteX87" fmla="*/ 11113 w 4802188"/>
              <a:gd name="connsiteY87" fmla="*/ 2613025 h 6858000"/>
              <a:gd name="connsiteX88" fmla="*/ 20638 w 4802188"/>
              <a:gd name="connsiteY88" fmla="*/ 2560637 h 6858000"/>
              <a:gd name="connsiteX89" fmla="*/ 34925 w 4802188"/>
              <a:gd name="connsiteY89" fmla="*/ 2513012 h 6858000"/>
              <a:gd name="connsiteX90" fmla="*/ 52388 w 4802188"/>
              <a:gd name="connsiteY90" fmla="*/ 2471737 h 6858000"/>
              <a:gd name="connsiteX91" fmla="*/ 69850 w 4802188"/>
              <a:gd name="connsiteY91" fmla="*/ 2433637 h 6858000"/>
              <a:gd name="connsiteX92" fmla="*/ 88900 w 4802188"/>
              <a:gd name="connsiteY92" fmla="*/ 2395537 h 6858000"/>
              <a:gd name="connsiteX93" fmla="*/ 107950 w 4802188"/>
              <a:gd name="connsiteY93" fmla="*/ 2359025 h 6858000"/>
              <a:gd name="connsiteX94" fmla="*/ 127000 w 4802188"/>
              <a:gd name="connsiteY94" fmla="*/ 2319337 h 6858000"/>
              <a:gd name="connsiteX95" fmla="*/ 142875 w 4802188"/>
              <a:gd name="connsiteY95" fmla="*/ 2278062 h 6858000"/>
              <a:gd name="connsiteX96" fmla="*/ 157163 w 4802188"/>
              <a:gd name="connsiteY96" fmla="*/ 2232025 h 6858000"/>
              <a:gd name="connsiteX97" fmla="*/ 168275 w 4802188"/>
              <a:gd name="connsiteY97" fmla="*/ 2179637 h 6858000"/>
              <a:gd name="connsiteX98" fmla="*/ 176213 w 4802188"/>
              <a:gd name="connsiteY98" fmla="*/ 2119312 h 6858000"/>
              <a:gd name="connsiteX99" fmla="*/ 179388 w 4802188"/>
              <a:gd name="connsiteY99" fmla="*/ 2051050 h 6858000"/>
              <a:gd name="connsiteX100" fmla="*/ 176213 w 4802188"/>
              <a:gd name="connsiteY100" fmla="*/ 1982787 h 6858000"/>
              <a:gd name="connsiteX101" fmla="*/ 168275 w 4802188"/>
              <a:gd name="connsiteY101" fmla="*/ 1922462 h 6858000"/>
              <a:gd name="connsiteX102" fmla="*/ 157163 w 4802188"/>
              <a:gd name="connsiteY102" fmla="*/ 1870075 h 6858000"/>
              <a:gd name="connsiteX103" fmla="*/ 142875 w 4802188"/>
              <a:gd name="connsiteY103" fmla="*/ 1824037 h 6858000"/>
              <a:gd name="connsiteX104" fmla="*/ 127000 w 4802188"/>
              <a:gd name="connsiteY104" fmla="*/ 1782762 h 6858000"/>
              <a:gd name="connsiteX105" fmla="*/ 107950 w 4802188"/>
              <a:gd name="connsiteY105" fmla="*/ 1743075 h 6858000"/>
              <a:gd name="connsiteX106" fmla="*/ 88900 w 4802188"/>
              <a:gd name="connsiteY106" fmla="*/ 1708150 h 6858000"/>
              <a:gd name="connsiteX107" fmla="*/ 69850 w 4802188"/>
              <a:gd name="connsiteY107" fmla="*/ 1671637 h 6858000"/>
              <a:gd name="connsiteX108" fmla="*/ 52388 w 4802188"/>
              <a:gd name="connsiteY108" fmla="*/ 1631950 h 6858000"/>
              <a:gd name="connsiteX109" fmla="*/ 34925 w 4802188"/>
              <a:gd name="connsiteY109" fmla="*/ 1589087 h 6858000"/>
              <a:gd name="connsiteX110" fmla="*/ 20638 w 4802188"/>
              <a:gd name="connsiteY110" fmla="*/ 1544637 h 6858000"/>
              <a:gd name="connsiteX111" fmla="*/ 11113 w 4802188"/>
              <a:gd name="connsiteY111" fmla="*/ 1492250 h 6858000"/>
              <a:gd name="connsiteX112" fmla="*/ 1588 w 4802188"/>
              <a:gd name="connsiteY112" fmla="*/ 1431925 h 6858000"/>
              <a:gd name="connsiteX113" fmla="*/ 0 w 4802188"/>
              <a:gd name="connsiteY113" fmla="*/ 1363662 h 6858000"/>
              <a:gd name="connsiteX114" fmla="*/ 1588 w 4802188"/>
              <a:gd name="connsiteY114" fmla="*/ 1295400 h 6858000"/>
              <a:gd name="connsiteX115" fmla="*/ 11113 w 4802188"/>
              <a:gd name="connsiteY115" fmla="*/ 1235075 h 6858000"/>
              <a:gd name="connsiteX116" fmla="*/ 20638 w 4802188"/>
              <a:gd name="connsiteY116" fmla="*/ 1182687 h 6858000"/>
              <a:gd name="connsiteX117" fmla="*/ 34925 w 4802188"/>
              <a:gd name="connsiteY117" fmla="*/ 1136650 h 6858000"/>
              <a:gd name="connsiteX118" fmla="*/ 52388 w 4802188"/>
              <a:gd name="connsiteY118" fmla="*/ 1095375 h 6858000"/>
              <a:gd name="connsiteX119" fmla="*/ 69850 w 4802188"/>
              <a:gd name="connsiteY119" fmla="*/ 1055687 h 6858000"/>
              <a:gd name="connsiteX120" fmla="*/ 88900 w 4802188"/>
              <a:gd name="connsiteY120" fmla="*/ 1017587 h 6858000"/>
              <a:gd name="connsiteX121" fmla="*/ 107950 w 4802188"/>
              <a:gd name="connsiteY121" fmla="*/ 981075 h 6858000"/>
              <a:gd name="connsiteX122" fmla="*/ 127000 w 4802188"/>
              <a:gd name="connsiteY122" fmla="*/ 942975 h 6858000"/>
              <a:gd name="connsiteX123" fmla="*/ 142875 w 4802188"/>
              <a:gd name="connsiteY123" fmla="*/ 901700 h 6858000"/>
              <a:gd name="connsiteX124" fmla="*/ 157163 w 4802188"/>
              <a:gd name="connsiteY124" fmla="*/ 854075 h 6858000"/>
              <a:gd name="connsiteX125" fmla="*/ 168275 w 4802188"/>
              <a:gd name="connsiteY125" fmla="*/ 801687 h 6858000"/>
              <a:gd name="connsiteX126" fmla="*/ 176213 w 4802188"/>
              <a:gd name="connsiteY126" fmla="*/ 744537 h 6858000"/>
              <a:gd name="connsiteX127" fmla="*/ 179388 w 4802188"/>
              <a:gd name="connsiteY127" fmla="*/ 673100 h 6858000"/>
              <a:gd name="connsiteX128" fmla="*/ 176213 w 4802188"/>
              <a:gd name="connsiteY128" fmla="*/ 606425 h 6858000"/>
              <a:gd name="connsiteX129" fmla="*/ 168275 w 4802188"/>
              <a:gd name="connsiteY129" fmla="*/ 546100 h 6858000"/>
              <a:gd name="connsiteX130" fmla="*/ 157163 w 4802188"/>
              <a:gd name="connsiteY130" fmla="*/ 496887 h 6858000"/>
              <a:gd name="connsiteX131" fmla="*/ 142875 w 4802188"/>
              <a:gd name="connsiteY131" fmla="*/ 450850 h 6858000"/>
              <a:gd name="connsiteX132" fmla="*/ 127000 w 4802188"/>
              <a:gd name="connsiteY132" fmla="*/ 409575 h 6858000"/>
              <a:gd name="connsiteX133" fmla="*/ 109538 w 4802188"/>
              <a:gd name="connsiteY133" fmla="*/ 369887 h 6858000"/>
              <a:gd name="connsiteX134" fmla="*/ 92075 w 4802188"/>
              <a:gd name="connsiteY134" fmla="*/ 334962 h 6858000"/>
              <a:gd name="connsiteX135" fmla="*/ 73025 w 4802188"/>
              <a:gd name="connsiteY135" fmla="*/ 296862 h 6858000"/>
              <a:gd name="connsiteX136" fmla="*/ 53975 w 4802188"/>
              <a:gd name="connsiteY136" fmla="*/ 260350 h 6858000"/>
              <a:gd name="connsiteX137" fmla="*/ 38100 w 4802188"/>
              <a:gd name="connsiteY137" fmla="*/ 217487 h 6858000"/>
              <a:gd name="connsiteX138" fmla="*/ 22225 w 4802188"/>
              <a:gd name="connsiteY138" fmla="*/ 174625 h 6858000"/>
              <a:gd name="connsiteX139" fmla="*/ 12700 w 4802188"/>
              <a:gd name="connsiteY139" fmla="*/ 122237 h 6858000"/>
              <a:gd name="connsiteX140" fmla="*/ 4763 w 4802188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802188" h="6858000">
                <a:moveTo>
                  <a:pt x="0" y="0"/>
                </a:moveTo>
                <a:lnTo>
                  <a:pt x="4802188" y="0"/>
                </a:lnTo>
                <a:lnTo>
                  <a:pt x="4802188" y="6858000"/>
                </a:lnTo>
                <a:lnTo>
                  <a:pt x="0" y="6858000"/>
                </a:lnTo>
                <a:lnTo>
                  <a:pt x="4763" y="6791325"/>
                </a:lnTo>
                <a:lnTo>
                  <a:pt x="12700" y="6735762"/>
                </a:lnTo>
                <a:lnTo>
                  <a:pt x="22225" y="6683375"/>
                </a:lnTo>
                <a:lnTo>
                  <a:pt x="38100" y="6640512"/>
                </a:lnTo>
                <a:lnTo>
                  <a:pt x="53975" y="6597650"/>
                </a:lnTo>
                <a:lnTo>
                  <a:pt x="73025" y="6561137"/>
                </a:lnTo>
                <a:lnTo>
                  <a:pt x="92075" y="6523037"/>
                </a:lnTo>
                <a:lnTo>
                  <a:pt x="109538" y="6488112"/>
                </a:lnTo>
                <a:lnTo>
                  <a:pt x="127000" y="6448425"/>
                </a:lnTo>
                <a:lnTo>
                  <a:pt x="142875" y="6407150"/>
                </a:lnTo>
                <a:lnTo>
                  <a:pt x="157163" y="6361112"/>
                </a:lnTo>
                <a:lnTo>
                  <a:pt x="168275" y="6311900"/>
                </a:lnTo>
                <a:lnTo>
                  <a:pt x="176213" y="6251575"/>
                </a:lnTo>
                <a:lnTo>
                  <a:pt x="179388" y="6183312"/>
                </a:lnTo>
                <a:lnTo>
                  <a:pt x="176213" y="6113462"/>
                </a:lnTo>
                <a:lnTo>
                  <a:pt x="168275" y="6056312"/>
                </a:lnTo>
                <a:lnTo>
                  <a:pt x="157163" y="6003925"/>
                </a:lnTo>
                <a:lnTo>
                  <a:pt x="142875" y="5956300"/>
                </a:lnTo>
                <a:lnTo>
                  <a:pt x="127000" y="5915025"/>
                </a:lnTo>
                <a:lnTo>
                  <a:pt x="107950" y="5876925"/>
                </a:lnTo>
                <a:lnTo>
                  <a:pt x="88900" y="5840412"/>
                </a:lnTo>
                <a:lnTo>
                  <a:pt x="69850" y="5802312"/>
                </a:lnTo>
                <a:lnTo>
                  <a:pt x="52388" y="5762625"/>
                </a:lnTo>
                <a:lnTo>
                  <a:pt x="34925" y="5721350"/>
                </a:lnTo>
                <a:lnTo>
                  <a:pt x="20638" y="5675312"/>
                </a:lnTo>
                <a:lnTo>
                  <a:pt x="11113" y="5622925"/>
                </a:lnTo>
                <a:lnTo>
                  <a:pt x="1588" y="5562600"/>
                </a:lnTo>
                <a:lnTo>
                  <a:pt x="0" y="5494337"/>
                </a:lnTo>
                <a:lnTo>
                  <a:pt x="1588" y="5426075"/>
                </a:lnTo>
                <a:lnTo>
                  <a:pt x="11113" y="5365750"/>
                </a:lnTo>
                <a:lnTo>
                  <a:pt x="20638" y="5313362"/>
                </a:lnTo>
                <a:lnTo>
                  <a:pt x="34925" y="5268912"/>
                </a:lnTo>
                <a:lnTo>
                  <a:pt x="52388" y="5226050"/>
                </a:lnTo>
                <a:lnTo>
                  <a:pt x="69850" y="5186362"/>
                </a:lnTo>
                <a:lnTo>
                  <a:pt x="88900" y="5149850"/>
                </a:lnTo>
                <a:lnTo>
                  <a:pt x="107950" y="5114925"/>
                </a:lnTo>
                <a:lnTo>
                  <a:pt x="127000" y="5075237"/>
                </a:lnTo>
                <a:lnTo>
                  <a:pt x="142875" y="5033962"/>
                </a:lnTo>
                <a:lnTo>
                  <a:pt x="157163" y="4987925"/>
                </a:lnTo>
                <a:lnTo>
                  <a:pt x="168275" y="4935537"/>
                </a:lnTo>
                <a:lnTo>
                  <a:pt x="176213" y="4875212"/>
                </a:lnTo>
                <a:lnTo>
                  <a:pt x="179388" y="4806950"/>
                </a:lnTo>
                <a:lnTo>
                  <a:pt x="176213" y="4738687"/>
                </a:lnTo>
                <a:lnTo>
                  <a:pt x="168275" y="4678362"/>
                </a:lnTo>
                <a:lnTo>
                  <a:pt x="157163" y="4625975"/>
                </a:lnTo>
                <a:lnTo>
                  <a:pt x="142875" y="4579937"/>
                </a:lnTo>
                <a:lnTo>
                  <a:pt x="127000" y="4537075"/>
                </a:lnTo>
                <a:lnTo>
                  <a:pt x="107950" y="4498975"/>
                </a:lnTo>
                <a:lnTo>
                  <a:pt x="69850" y="4424362"/>
                </a:lnTo>
                <a:lnTo>
                  <a:pt x="52388" y="4386262"/>
                </a:lnTo>
                <a:lnTo>
                  <a:pt x="34925" y="4343400"/>
                </a:lnTo>
                <a:lnTo>
                  <a:pt x="20638" y="4297362"/>
                </a:lnTo>
                <a:lnTo>
                  <a:pt x="11113" y="4244975"/>
                </a:lnTo>
                <a:lnTo>
                  <a:pt x="1588" y="4186237"/>
                </a:lnTo>
                <a:lnTo>
                  <a:pt x="0" y="4116387"/>
                </a:lnTo>
                <a:lnTo>
                  <a:pt x="1588" y="4048125"/>
                </a:lnTo>
                <a:lnTo>
                  <a:pt x="11113" y="3987800"/>
                </a:lnTo>
                <a:lnTo>
                  <a:pt x="20638" y="3935412"/>
                </a:lnTo>
                <a:lnTo>
                  <a:pt x="34925" y="3890962"/>
                </a:lnTo>
                <a:lnTo>
                  <a:pt x="52388" y="3848100"/>
                </a:lnTo>
                <a:lnTo>
                  <a:pt x="69850" y="3811587"/>
                </a:lnTo>
                <a:lnTo>
                  <a:pt x="107950" y="3736975"/>
                </a:lnTo>
                <a:lnTo>
                  <a:pt x="127000" y="3697287"/>
                </a:lnTo>
                <a:lnTo>
                  <a:pt x="142875" y="3656012"/>
                </a:lnTo>
                <a:lnTo>
                  <a:pt x="157163" y="3609975"/>
                </a:lnTo>
                <a:lnTo>
                  <a:pt x="168275" y="3557587"/>
                </a:lnTo>
                <a:lnTo>
                  <a:pt x="176213" y="3497262"/>
                </a:lnTo>
                <a:lnTo>
                  <a:pt x="179388" y="3427412"/>
                </a:lnTo>
                <a:lnTo>
                  <a:pt x="176213" y="3360737"/>
                </a:lnTo>
                <a:lnTo>
                  <a:pt x="168275" y="3300412"/>
                </a:lnTo>
                <a:lnTo>
                  <a:pt x="157163" y="3248025"/>
                </a:lnTo>
                <a:lnTo>
                  <a:pt x="142875" y="3201987"/>
                </a:lnTo>
                <a:lnTo>
                  <a:pt x="127000" y="3160712"/>
                </a:lnTo>
                <a:lnTo>
                  <a:pt x="107950" y="3121025"/>
                </a:lnTo>
                <a:lnTo>
                  <a:pt x="88900" y="3084512"/>
                </a:lnTo>
                <a:lnTo>
                  <a:pt x="69850" y="3046412"/>
                </a:lnTo>
                <a:lnTo>
                  <a:pt x="52388" y="3009900"/>
                </a:lnTo>
                <a:lnTo>
                  <a:pt x="34925" y="2967037"/>
                </a:lnTo>
                <a:lnTo>
                  <a:pt x="20638" y="2922587"/>
                </a:lnTo>
                <a:lnTo>
                  <a:pt x="11113" y="2868612"/>
                </a:lnTo>
                <a:lnTo>
                  <a:pt x="1588" y="2809875"/>
                </a:lnTo>
                <a:lnTo>
                  <a:pt x="0" y="2741612"/>
                </a:lnTo>
                <a:lnTo>
                  <a:pt x="1588" y="2671762"/>
                </a:lnTo>
                <a:lnTo>
                  <a:pt x="11113" y="2613025"/>
                </a:lnTo>
                <a:lnTo>
                  <a:pt x="20638" y="2560637"/>
                </a:lnTo>
                <a:lnTo>
                  <a:pt x="34925" y="2513012"/>
                </a:lnTo>
                <a:lnTo>
                  <a:pt x="52388" y="2471737"/>
                </a:lnTo>
                <a:lnTo>
                  <a:pt x="69850" y="2433637"/>
                </a:lnTo>
                <a:lnTo>
                  <a:pt x="88900" y="2395537"/>
                </a:lnTo>
                <a:lnTo>
                  <a:pt x="107950" y="2359025"/>
                </a:lnTo>
                <a:lnTo>
                  <a:pt x="127000" y="2319337"/>
                </a:lnTo>
                <a:lnTo>
                  <a:pt x="142875" y="2278062"/>
                </a:lnTo>
                <a:lnTo>
                  <a:pt x="157163" y="2232025"/>
                </a:lnTo>
                <a:lnTo>
                  <a:pt x="168275" y="2179637"/>
                </a:lnTo>
                <a:lnTo>
                  <a:pt x="176213" y="2119312"/>
                </a:lnTo>
                <a:lnTo>
                  <a:pt x="179388" y="2051050"/>
                </a:lnTo>
                <a:lnTo>
                  <a:pt x="176213" y="1982787"/>
                </a:lnTo>
                <a:lnTo>
                  <a:pt x="168275" y="1922462"/>
                </a:lnTo>
                <a:lnTo>
                  <a:pt x="157163" y="1870075"/>
                </a:lnTo>
                <a:lnTo>
                  <a:pt x="142875" y="1824037"/>
                </a:lnTo>
                <a:lnTo>
                  <a:pt x="127000" y="1782762"/>
                </a:lnTo>
                <a:lnTo>
                  <a:pt x="107950" y="1743075"/>
                </a:lnTo>
                <a:lnTo>
                  <a:pt x="88900" y="1708150"/>
                </a:lnTo>
                <a:lnTo>
                  <a:pt x="69850" y="1671637"/>
                </a:lnTo>
                <a:lnTo>
                  <a:pt x="52388" y="1631950"/>
                </a:lnTo>
                <a:lnTo>
                  <a:pt x="34925" y="1589087"/>
                </a:lnTo>
                <a:lnTo>
                  <a:pt x="20638" y="1544637"/>
                </a:lnTo>
                <a:lnTo>
                  <a:pt x="11113" y="1492250"/>
                </a:lnTo>
                <a:lnTo>
                  <a:pt x="1588" y="1431925"/>
                </a:lnTo>
                <a:lnTo>
                  <a:pt x="0" y="1363662"/>
                </a:lnTo>
                <a:lnTo>
                  <a:pt x="1588" y="1295400"/>
                </a:lnTo>
                <a:lnTo>
                  <a:pt x="11113" y="1235075"/>
                </a:lnTo>
                <a:lnTo>
                  <a:pt x="20638" y="1182687"/>
                </a:lnTo>
                <a:lnTo>
                  <a:pt x="34925" y="1136650"/>
                </a:lnTo>
                <a:lnTo>
                  <a:pt x="52388" y="1095375"/>
                </a:lnTo>
                <a:lnTo>
                  <a:pt x="69850" y="1055687"/>
                </a:lnTo>
                <a:lnTo>
                  <a:pt x="88900" y="1017587"/>
                </a:lnTo>
                <a:lnTo>
                  <a:pt x="107950" y="981075"/>
                </a:lnTo>
                <a:lnTo>
                  <a:pt x="127000" y="942975"/>
                </a:lnTo>
                <a:lnTo>
                  <a:pt x="142875" y="901700"/>
                </a:lnTo>
                <a:lnTo>
                  <a:pt x="157163" y="854075"/>
                </a:lnTo>
                <a:lnTo>
                  <a:pt x="168275" y="801687"/>
                </a:lnTo>
                <a:lnTo>
                  <a:pt x="176213" y="744537"/>
                </a:lnTo>
                <a:lnTo>
                  <a:pt x="179388" y="673100"/>
                </a:lnTo>
                <a:lnTo>
                  <a:pt x="176213" y="606425"/>
                </a:lnTo>
                <a:lnTo>
                  <a:pt x="168275" y="546100"/>
                </a:lnTo>
                <a:lnTo>
                  <a:pt x="157163" y="496887"/>
                </a:lnTo>
                <a:lnTo>
                  <a:pt x="142875" y="450850"/>
                </a:lnTo>
                <a:lnTo>
                  <a:pt x="127000" y="409575"/>
                </a:lnTo>
                <a:lnTo>
                  <a:pt x="109538" y="369887"/>
                </a:lnTo>
                <a:lnTo>
                  <a:pt x="92075" y="334962"/>
                </a:lnTo>
                <a:lnTo>
                  <a:pt x="73025" y="296862"/>
                </a:lnTo>
                <a:lnTo>
                  <a:pt x="53975" y="260350"/>
                </a:lnTo>
                <a:lnTo>
                  <a:pt x="38100" y="217487"/>
                </a:lnTo>
                <a:lnTo>
                  <a:pt x="22225" y="174625"/>
                </a:lnTo>
                <a:lnTo>
                  <a:pt x="12700" y="122237"/>
                </a:lnTo>
                <a:lnTo>
                  <a:pt x="4763" y="66675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wrap="square" rtlCol="0" anchor="ctr">
            <a:noAutofit/>
          </a:bodyPr>
          <a:lstStyle/>
          <a:p>
            <a:pPr algn="ctr" defTabSz="45720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0D8E28-91B5-42B0-9D6C-B777D8AD9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85184" cy="6858000"/>
          </a:xfrm>
          <a:custGeom>
            <a:avLst/>
            <a:gdLst>
              <a:gd name="connsiteX0" fmla="*/ 0 w 7713579"/>
              <a:gd name="connsiteY0" fmla="*/ 0 h 6858000"/>
              <a:gd name="connsiteX1" fmla="*/ 7534191 w 7713579"/>
              <a:gd name="connsiteY1" fmla="*/ 0 h 6858000"/>
              <a:gd name="connsiteX2" fmla="*/ 7538954 w 7713579"/>
              <a:gd name="connsiteY2" fmla="*/ 66675 h 6858000"/>
              <a:gd name="connsiteX3" fmla="*/ 7546891 w 7713579"/>
              <a:gd name="connsiteY3" fmla="*/ 122237 h 6858000"/>
              <a:gd name="connsiteX4" fmla="*/ 7556416 w 7713579"/>
              <a:gd name="connsiteY4" fmla="*/ 174625 h 6858000"/>
              <a:gd name="connsiteX5" fmla="*/ 7572291 w 7713579"/>
              <a:gd name="connsiteY5" fmla="*/ 217487 h 6858000"/>
              <a:gd name="connsiteX6" fmla="*/ 7588166 w 7713579"/>
              <a:gd name="connsiteY6" fmla="*/ 260350 h 6858000"/>
              <a:gd name="connsiteX7" fmla="*/ 7607216 w 7713579"/>
              <a:gd name="connsiteY7" fmla="*/ 296862 h 6858000"/>
              <a:gd name="connsiteX8" fmla="*/ 7626266 w 7713579"/>
              <a:gd name="connsiteY8" fmla="*/ 334962 h 6858000"/>
              <a:gd name="connsiteX9" fmla="*/ 7643729 w 7713579"/>
              <a:gd name="connsiteY9" fmla="*/ 369887 h 6858000"/>
              <a:gd name="connsiteX10" fmla="*/ 7661191 w 7713579"/>
              <a:gd name="connsiteY10" fmla="*/ 409575 h 6858000"/>
              <a:gd name="connsiteX11" fmla="*/ 7677066 w 7713579"/>
              <a:gd name="connsiteY11" fmla="*/ 450850 h 6858000"/>
              <a:gd name="connsiteX12" fmla="*/ 7691354 w 7713579"/>
              <a:gd name="connsiteY12" fmla="*/ 496887 h 6858000"/>
              <a:gd name="connsiteX13" fmla="*/ 7702466 w 7713579"/>
              <a:gd name="connsiteY13" fmla="*/ 546100 h 6858000"/>
              <a:gd name="connsiteX14" fmla="*/ 7710404 w 7713579"/>
              <a:gd name="connsiteY14" fmla="*/ 606425 h 6858000"/>
              <a:gd name="connsiteX15" fmla="*/ 7713579 w 7713579"/>
              <a:gd name="connsiteY15" fmla="*/ 673100 h 6858000"/>
              <a:gd name="connsiteX16" fmla="*/ 7710404 w 7713579"/>
              <a:gd name="connsiteY16" fmla="*/ 744537 h 6858000"/>
              <a:gd name="connsiteX17" fmla="*/ 7702466 w 7713579"/>
              <a:gd name="connsiteY17" fmla="*/ 801687 h 6858000"/>
              <a:gd name="connsiteX18" fmla="*/ 7691354 w 7713579"/>
              <a:gd name="connsiteY18" fmla="*/ 854075 h 6858000"/>
              <a:gd name="connsiteX19" fmla="*/ 7677066 w 7713579"/>
              <a:gd name="connsiteY19" fmla="*/ 901700 h 6858000"/>
              <a:gd name="connsiteX20" fmla="*/ 7661191 w 7713579"/>
              <a:gd name="connsiteY20" fmla="*/ 942975 h 6858000"/>
              <a:gd name="connsiteX21" fmla="*/ 7642141 w 7713579"/>
              <a:gd name="connsiteY21" fmla="*/ 981075 h 6858000"/>
              <a:gd name="connsiteX22" fmla="*/ 7623091 w 7713579"/>
              <a:gd name="connsiteY22" fmla="*/ 1017587 h 6858000"/>
              <a:gd name="connsiteX23" fmla="*/ 7604041 w 7713579"/>
              <a:gd name="connsiteY23" fmla="*/ 1055687 h 6858000"/>
              <a:gd name="connsiteX24" fmla="*/ 7586579 w 7713579"/>
              <a:gd name="connsiteY24" fmla="*/ 1095375 h 6858000"/>
              <a:gd name="connsiteX25" fmla="*/ 7569116 w 7713579"/>
              <a:gd name="connsiteY25" fmla="*/ 1136650 h 6858000"/>
              <a:gd name="connsiteX26" fmla="*/ 7554829 w 7713579"/>
              <a:gd name="connsiteY26" fmla="*/ 1182687 h 6858000"/>
              <a:gd name="connsiteX27" fmla="*/ 7545304 w 7713579"/>
              <a:gd name="connsiteY27" fmla="*/ 1235075 h 6858000"/>
              <a:gd name="connsiteX28" fmla="*/ 7535779 w 7713579"/>
              <a:gd name="connsiteY28" fmla="*/ 1295400 h 6858000"/>
              <a:gd name="connsiteX29" fmla="*/ 7534191 w 7713579"/>
              <a:gd name="connsiteY29" fmla="*/ 1363662 h 6858000"/>
              <a:gd name="connsiteX30" fmla="*/ 7535779 w 7713579"/>
              <a:gd name="connsiteY30" fmla="*/ 1431925 h 6858000"/>
              <a:gd name="connsiteX31" fmla="*/ 7545304 w 7713579"/>
              <a:gd name="connsiteY31" fmla="*/ 1492250 h 6858000"/>
              <a:gd name="connsiteX32" fmla="*/ 7554829 w 7713579"/>
              <a:gd name="connsiteY32" fmla="*/ 1544637 h 6858000"/>
              <a:gd name="connsiteX33" fmla="*/ 7569116 w 7713579"/>
              <a:gd name="connsiteY33" fmla="*/ 1589087 h 6858000"/>
              <a:gd name="connsiteX34" fmla="*/ 7586579 w 7713579"/>
              <a:gd name="connsiteY34" fmla="*/ 1631950 h 6858000"/>
              <a:gd name="connsiteX35" fmla="*/ 7604041 w 7713579"/>
              <a:gd name="connsiteY35" fmla="*/ 1671637 h 6858000"/>
              <a:gd name="connsiteX36" fmla="*/ 7623091 w 7713579"/>
              <a:gd name="connsiteY36" fmla="*/ 1708150 h 6858000"/>
              <a:gd name="connsiteX37" fmla="*/ 7642141 w 7713579"/>
              <a:gd name="connsiteY37" fmla="*/ 1743075 h 6858000"/>
              <a:gd name="connsiteX38" fmla="*/ 7661191 w 7713579"/>
              <a:gd name="connsiteY38" fmla="*/ 1782762 h 6858000"/>
              <a:gd name="connsiteX39" fmla="*/ 7677066 w 7713579"/>
              <a:gd name="connsiteY39" fmla="*/ 1824037 h 6858000"/>
              <a:gd name="connsiteX40" fmla="*/ 7691354 w 7713579"/>
              <a:gd name="connsiteY40" fmla="*/ 1870075 h 6858000"/>
              <a:gd name="connsiteX41" fmla="*/ 7702466 w 7713579"/>
              <a:gd name="connsiteY41" fmla="*/ 1922462 h 6858000"/>
              <a:gd name="connsiteX42" fmla="*/ 7710404 w 7713579"/>
              <a:gd name="connsiteY42" fmla="*/ 1982787 h 6858000"/>
              <a:gd name="connsiteX43" fmla="*/ 7713579 w 7713579"/>
              <a:gd name="connsiteY43" fmla="*/ 2051050 h 6858000"/>
              <a:gd name="connsiteX44" fmla="*/ 7710404 w 7713579"/>
              <a:gd name="connsiteY44" fmla="*/ 2119312 h 6858000"/>
              <a:gd name="connsiteX45" fmla="*/ 7702466 w 7713579"/>
              <a:gd name="connsiteY45" fmla="*/ 2179637 h 6858000"/>
              <a:gd name="connsiteX46" fmla="*/ 7691354 w 7713579"/>
              <a:gd name="connsiteY46" fmla="*/ 2232025 h 6858000"/>
              <a:gd name="connsiteX47" fmla="*/ 7677066 w 7713579"/>
              <a:gd name="connsiteY47" fmla="*/ 2278062 h 6858000"/>
              <a:gd name="connsiteX48" fmla="*/ 7661191 w 7713579"/>
              <a:gd name="connsiteY48" fmla="*/ 2319337 h 6858000"/>
              <a:gd name="connsiteX49" fmla="*/ 7642141 w 7713579"/>
              <a:gd name="connsiteY49" fmla="*/ 2359025 h 6858000"/>
              <a:gd name="connsiteX50" fmla="*/ 7623091 w 7713579"/>
              <a:gd name="connsiteY50" fmla="*/ 2395537 h 6858000"/>
              <a:gd name="connsiteX51" fmla="*/ 7604041 w 7713579"/>
              <a:gd name="connsiteY51" fmla="*/ 2433637 h 6858000"/>
              <a:gd name="connsiteX52" fmla="*/ 7586579 w 7713579"/>
              <a:gd name="connsiteY52" fmla="*/ 2471737 h 6858000"/>
              <a:gd name="connsiteX53" fmla="*/ 7569116 w 7713579"/>
              <a:gd name="connsiteY53" fmla="*/ 2513012 h 6858000"/>
              <a:gd name="connsiteX54" fmla="*/ 7554829 w 7713579"/>
              <a:gd name="connsiteY54" fmla="*/ 2560637 h 6858000"/>
              <a:gd name="connsiteX55" fmla="*/ 7545304 w 7713579"/>
              <a:gd name="connsiteY55" fmla="*/ 2613025 h 6858000"/>
              <a:gd name="connsiteX56" fmla="*/ 7535779 w 7713579"/>
              <a:gd name="connsiteY56" fmla="*/ 2671762 h 6858000"/>
              <a:gd name="connsiteX57" fmla="*/ 7534191 w 7713579"/>
              <a:gd name="connsiteY57" fmla="*/ 2741612 h 6858000"/>
              <a:gd name="connsiteX58" fmla="*/ 7535779 w 7713579"/>
              <a:gd name="connsiteY58" fmla="*/ 2809875 h 6858000"/>
              <a:gd name="connsiteX59" fmla="*/ 7545304 w 7713579"/>
              <a:gd name="connsiteY59" fmla="*/ 2868612 h 6858000"/>
              <a:gd name="connsiteX60" fmla="*/ 7554829 w 7713579"/>
              <a:gd name="connsiteY60" fmla="*/ 2922587 h 6858000"/>
              <a:gd name="connsiteX61" fmla="*/ 7569116 w 7713579"/>
              <a:gd name="connsiteY61" fmla="*/ 2967037 h 6858000"/>
              <a:gd name="connsiteX62" fmla="*/ 7586579 w 7713579"/>
              <a:gd name="connsiteY62" fmla="*/ 3009900 h 6858000"/>
              <a:gd name="connsiteX63" fmla="*/ 7604041 w 7713579"/>
              <a:gd name="connsiteY63" fmla="*/ 3046412 h 6858000"/>
              <a:gd name="connsiteX64" fmla="*/ 7623091 w 7713579"/>
              <a:gd name="connsiteY64" fmla="*/ 3084512 h 6858000"/>
              <a:gd name="connsiteX65" fmla="*/ 7642141 w 7713579"/>
              <a:gd name="connsiteY65" fmla="*/ 3121025 h 6858000"/>
              <a:gd name="connsiteX66" fmla="*/ 7661191 w 7713579"/>
              <a:gd name="connsiteY66" fmla="*/ 3160712 h 6858000"/>
              <a:gd name="connsiteX67" fmla="*/ 7677066 w 7713579"/>
              <a:gd name="connsiteY67" fmla="*/ 3201987 h 6858000"/>
              <a:gd name="connsiteX68" fmla="*/ 7691354 w 7713579"/>
              <a:gd name="connsiteY68" fmla="*/ 3248025 h 6858000"/>
              <a:gd name="connsiteX69" fmla="*/ 7702466 w 7713579"/>
              <a:gd name="connsiteY69" fmla="*/ 3300412 h 6858000"/>
              <a:gd name="connsiteX70" fmla="*/ 7710404 w 7713579"/>
              <a:gd name="connsiteY70" fmla="*/ 3360737 h 6858000"/>
              <a:gd name="connsiteX71" fmla="*/ 7713579 w 7713579"/>
              <a:gd name="connsiteY71" fmla="*/ 3427412 h 6858000"/>
              <a:gd name="connsiteX72" fmla="*/ 7710404 w 7713579"/>
              <a:gd name="connsiteY72" fmla="*/ 3497262 h 6858000"/>
              <a:gd name="connsiteX73" fmla="*/ 7702466 w 7713579"/>
              <a:gd name="connsiteY73" fmla="*/ 3557587 h 6858000"/>
              <a:gd name="connsiteX74" fmla="*/ 7691354 w 7713579"/>
              <a:gd name="connsiteY74" fmla="*/ 3609975 h 6858000"/>
              <a:gd name="connsiteX75" fmla="*/ 7677066 w 7713579"/>
              <a:gd name="connsiteY75" fmla="*/ 3656012 h 6858000"/>
              <a:gd name="connsiteX76" fmla="*/ 7661191 w 7713579"/>
              <a:gd name="connsiteY76" fmla="*/ 3697287 h 6858000"/>
              <a:gd name="connsiteX77" fmla="*/ 7642141 w 7713579"/>
              <a:gd name="connsiteY77" fmla="*/ 3736975 h 6858000"/>
              <a:gd name="connsiteX78" fmla="*/ 7604041 w 7713579"/>
              <a:gd name="connsiteY78" fmla="*/ 3811587 h 6858000"/>
              <a:gd name="connsiteX79" fmla="*/ 7586579 w 7713579"/>
              <a:gd name="connsiteY79" fmla="*/ 3848100 h 6858000"/>
              <a:gd name="connsiteX80" fmla="*/ 7569116 w 7713579"/>
              <a:gd name="connsiteY80" fmla="*/ 3890962 h 6858000"/>
              <a:gd name="connsiteX81" fmla="*/ 7554829 w 7713579"/>
              <a:gd name="connsiteY81" fmla="*/ 3935412 h 6858000"/>
              <a:gd name="connsiteX82" fmla="*/ 7545304 w 7713579"/>
              <a:gd name="connsiteY82" fmla="*/ 3987800 h 6858000"/>
              <a:gd name="connsiteX83" fmla="*/ 7535779 w 7713579"/>
              <a:gd name="connsiteY83" fmla="*/ 4048125 h 6858000"/>
              <a:gd name="connsiteX84" fmla="*/ 7534191 w 7713579"/>
              <a:gd name="connsiteY84" fmla="*/ 4116387 h 6858000"/>
              <a:gd name="connsiteX85" fmla="*/ 7535779 w 7713579"/>
              <a:gd name="connsiteY85" fmla="*/ 4186237 h 6858000"/>
              <a:gd name="connsiteX86" fmla="*/ 7545304 w 7713579"/>
              <a:gd name="connsiteY86" fmla="*/ 4244975 h 6858000"/>
              <a:gd name="connsiteX87" fmla="*/ 7554829 w 7713579"/>
              <a:gd name="connsiteY87" fmla="*/ 4297362 h 6858000"/>
              <a:gd name="connsiteX88" fmla="*/ 7569116 w 7713579"/>
              <a:gd name="connsiteY88" fmla="*/ 4343400 h 6858000"/>
              <a:gd name="connsiteX89" fmla="*/ 7586579 w 7713579"/>
              <a:gd name="connsiteY89" fmla="*/ 4386262 h 6858000"/>
              <a:gd name="connsiteX90" fmla="*/ 7604041 w 7713579"/>
              <a:gd name="connsiteY90" fmla="*/ 4424362 h 6858000"/>
              <a:gd name="connsiteX91" fmla="*/ 7642141 w 7713579"/>
              <a:gd name="connsiteY91" fmla="*/ 4498975 h 6858000"/>
              <a:gd name="connsiteX92" fmla="*/ 7661191 w 7713579"/>
              <a:gd name="connsiteY92" fmla="*/ 4537075 h 6858000"/>
              <a:gd name="connsiteX93" fmla="*/ 7677066 w 7713579"/>
              <a:gd name="connsiteY93" fmla="*/ 4579937 h 6858000"/>
              <a:gd name="connsiteX94" fmla="*/ 7691354 w 7713579"/>
              <a:gd name="connsiteY94" fmla="*/ 4625975 h 6858000"/>
              <a:gd name="connsiteX95" fmla="*/ 7702466 w 7713579"/>
              <a:gd name="connsiteY95" fmla="*/ 4678362 h 6858000"/>
              <a:gd name="connsiteX96" fmla="*/ 7710404 w 7713579"/>
              <a:gd name="connsiteY96" fmla="*/ 4738687 h 6858000"/>
              <a:gd name="connsiteX97" fmla="*/ 7713579 w 7713579"/>
              <a:gd name="connsiteY97" fmla="*/ 4806950 h 6858000"/>
              <a:gd name="connsiteX98" fmla="*/ 7710404 w 7713579"/>
              <a:gd name="connsiteY98" fmla="*/ 4875212 h 6858000"/>
              <a:gd name="connsiteX99" fmla="*/ 7702466 w 7713579"/>
              <a:gd name="connsiteY99" fmla="*/ 4935537 h 6858000"/>
              <a:gd name="connsiteX100" fmla="*/ 7691354 w 7713579"/>
              <a:gd name="connsiteY100" fmla="*/ 4987925 h 6858000"/>
              <a:gd name="connsiteX101" fmla="*/ 7677066 w 7713579"/>
              <a:gd name="connsiteY101" fmla="*/ 5033962 h 6858000"/>
              <a:gd name="connsiteX102" fmla="*/ 7661191 w 7713579"/>
              <a:gd name="connsiteY102" fmla="*/ 5075237 h 6858000"/>
              <a:gd name="connsiteX103" fmla="*/ 7642141 w 7713579"/>
              <a:gd name="connsiteY103" fmla="*/ 5114925 h 6858000"/>
              <a:gd name="connsiteX104" fmla="*/ 7623091 w 7713579"/>
              <a:gd name="connsiteY104" fmla="*/ 5149850 h 6858000"/>
              <a:gd name="connsiteX105" fmla="*/ 7604041 w 7713579"/>
              <a:gd name="connsiteY105" fmla="*/ 5186362 h 6858000"/>
              <a:gd name="connsiteX106" fmla="*/ 7586579 w 7713579"/>
              <a:gd name="connsiteY106" fmla="*/ 5226050 h 6858000"/>
              <a:gd name="connsiteX107" fmla="*/ 7569116 w 7713579"/>
              <a:gd name="connsiteY107" fmla="*/ 5268912 h 6858000"/>
              <a:gd name="connsiteX108" fmla="*/ 7554829 w 7713579"/>
              <a:gd name="connsiteY108" fmla="*/ 5313362 h 6858000"/>
              <a:gd name="connsiteX109" fmla="*/ 7545304 w 7713579"/>
              <a:gd name="connsiteY109" fmla="*/ 5365750 h 6858000"/>
              <a:gd name="connsiteX110" fmla="*/ 7535779 w 7713579"/>
              <a:gd name="connsiteY110" fmla="*/ 5426075 h 6858000"/>
              <a:gd name="connsiteX111" fmla="*/ 7534191 w 7713579"/>
              <a:gd name="connsiteY111" fmla="*/ 5494337 h 6858000"/>
              <a:gd name="connsiteX112" fmla="*/ 7535779 w 7713579"/>
              <a:gd name="connsiteY112" fmla="*/ 5562600 h 6858000"/>
              <a:gd name="connsiteX113" fmla="*/ 7545304 w 7713579"/>
              <a:gd name="connsiteY113" fmla="*/ 5622925 h 6858000"/>
              <a:gd name="connsiteX114" fmla="*/ 7554829 w 7713579"/>
              <a:gd name="connsiteY114" fmla="*/ 5675312 h 6858000"/>
              <a:gd name="connsiteX115" fmla="*/ 7569116 w 7713579"/>
              <a:gd name="connsiteY115" fmla="*/ 5721350 h 6858000"/>
              <a:gd name="connsiteX116" fmla="*/ 7586579 w 7713579"/>
              <a:gd name="connsiteY116" fmla="*/ 5762625 h 6858000"/>
              <a:gd name="connsiteX117" fmla="*/ 7604041 w 7713579"/>
              <a:gd name="connsiteY117" fmla="*/ 5802312 h 6858000"/>
              <a:gd name="connsiteX118" fmla="*/ 7623091 w 7713579"/>
              <a:gd name="connsiteY118" fmla="*/ 5840412 h 6858000"/>
              <a:gd name="connsiteX119" fmla="*/ 7642141 w 7713579"/>
              <a:gd name="connsiteY119" fmla="*/ 5876925 h 6858000"/>
              <a:gd name="connsiteX120" fmla="*/ 7661191 w 7713579"/>
              <a:gd name="connsiteY120" fmla="*/ 5915025 h 6858000"/>
              <a:gd name="connsiteX121" fmla="*/ 7677066 w 7713579"/>
              <a:gd name="connsiteY121" fmla="*/ 5956300 h 6858000"/>
              <a:gd name="connsiteX122" fmla="*/ 7691354 w 7713579"/>
              <a:gd name="connsiteY122" fmla="*/ 6003925 h 6858000"/>
              <a:gd name="connsiteX123" fmla="*/ 7702466 w 7713579"/>
              <a:gd name="connsiteY123" fmla="*/ 6056312 h 6858000"/>
              <a:gd name="connsiteX124" fmla="*/ 7710404 w 7713579"/>
              <a:gd name="connsiteY124" fmla="*/ 6113462 h 6858000"/>
              <a:gd name="connsiteX125" fmla="*/ 7713579 w 7713579"/>
              <a:gd name="connsiteY125" fmla="*/ 6183312 h 6858000"/>
              <a:gd name="connsiteX126" fmla="*/ 7710404 w 7713579"/>
              <a:gd name="connsiteY126" fmla="*/ 6251575 h 6858000"/>
              <a:gd name="connsiteX127" fmla="*/ 7702466 w 7713579"/>
              <a:gd name="connsiteY127" fmla="*/ 6311900 h 6858000"/>
              <a:gd name="connsiteX128" fmla="*/ 7691354 w 7713579"/>
              <a:gd name="connsiteY128" fmla="*/ 6361112 h 6858000"/>
              <a:gd name="connsiteX129" fmla="*/ 7677066 w 7713579"/>
              <a:gd name="connsiteY129" fmla="*/ 6407150 h 6858000"/>
              <a:gd name="connsiteX130" fmla="*/ 7661191 w 7713579"/>
              <a:gd name="connsiteY130" fmla="*/ 6448425 h 6858000"/>
              <a:gd name="connsiteX131" fmla="*/ 7643729 w 7713579"/>
              <a:gd name="connsiteY131" fmla="*/ 6488112 h 6858000"/>
              <a:gd name="connsiteX132" fmla="*/ 7626266 w 7713579"/>
              <a:gd name="connsiteY132" fmla="*/ 6523037 h 6858000"/>
              <a:gd name="connsiteX133" fmla="*/ 7607216 w 7713579"/>
              <a:gd name="connsiteY133" fmla="*/ 6561137 h 6858000"/>
              <a:gd name="connsiteX134" fmla="*/ 7588166 w 7713579"/>
              <a:gd name="connsiteY134" fmla="*/ 6597650 h 6858000"/>
              <a:gd name="connsiteX135" fmla="*/ 7572291 w 7713579"/>
              <a:gd name="connsiteY135" fmla="*/ 6640512 h 6858000"/>
              <a:gd name="connsiteX136" fmla="*/ 7556416 w 7713579"/>
              <a:gd name="connsiteY136" fmla="*/ 6683375 h 6858000"/>
              <a:gd name="connsiteX137" fmla="*/ 7546891 w 7713579"/>
              <a:gd name="connsiteY137" fmla="*/ 6735762 h 6858000"/>
              <a:gd name="connsiteX138" fmla="*/ 7538954 w 7713579"/>
              <a:gd name="connsiteY138" fmla="*/ 6791325 h 6858000"/>
              <a:gd name="connsiteX139" fmla="*/ 7534191 w 7713579"/>
              <a:gd name="connsiteY139" fmla="*/ 6858000 h 6858000"/>
              <a:gd name="connsiteX140" fmla="*/ 0 w 7713579"/>
              <a:gd name="connsiteY140" fmla="*/ 6858000 h 6858000"/>
              <a:gd name="connsiteX141" fmla="*/ 0 w 7713579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713579" h="6858000">
                <a:moveTo>
                  <a:pt x="0" y="0"/>
                </a:moveTo>
                <a:lnTo>
                  <a:pt x="7534191" y="0"/>
                </a:lnTo>
                <a:lnTo>
                  <a:pt x="7538954" y="66675"/>
                </a:lnTo>
                <a:lnTo>
                  <a:pt x="7546891" y="122237"/>
                </a:lnTo>
                <a:lnTo>
                  <a:pt x="7556416" y="174625"/>
                </a:lnTo>
                <a:lnTo>
                  <a:pt x="7572291" y="217487"/>
                </a:lnTo>
                <a:lnTo>
                  <a:pt x="7588166" y="260350"/>
                </a:lnTo>
                <a:lnTo>
                  <a:pt x="7607216" y="296862"/>
                </a:lnTo>
                <a:lnTo>
                  <a:pt x="7626266" y="334962"/>
                </a:lnTo>
                <a:lnTo>
                  <a:pt x="7643729" y="369887"/>
                </a:lnTo>
                <a:lnTo>
                  <a:pt x="7661191" y="409575"/>
                </a:lnTo>
                <a:lnTo>
                  <a:pt x="7677066" y="450850"/>
                </a:lnTo>
                <a:lnTo>
                  <a:pt x="7691354" y="496887"/>
                </a:lnTo>
                <a:lnTo>
                  <a:pt x="7702466" y="546100"/>
                </a:lnTo>
                <a:lnTo>
                  <a:pt x="7710404" y="606425"/>
                </a:lnTo>
                <a:lnTo>
                  <a:pt x="7713579" y="673100"/>
                </a:lnTo>
                <a:lnTo>
                  <a:pt x="7710404" y="744537"/>
                </a:lnTo>
                <a:lnTo>
                  <a:pt x="7702466" y="801687"/>
                </a:lnTo>
                <a:lnTo>
                  <a:pt x="7691354" y="854075"/>
                </a:lnTo>
                <a:lnTo>
                  <a:pt x="7677066" y="901700"/>
                </a:lnTo>
                <a:lnTo>
                  <a:pt x="7661191" y="942975"/>
                </a:lnTo>
                <a:lnTo>
                  <a:pt x="7642141" y="981075"/>
                </a:lnTo>
                <a:lnTo>
                  <a:pt x="7623091" y="1017587"/>
                </a:lnTo>
                <a:lnTo>
                  <a:pt x="7604041" y="1055687"/>
                </a:lnTo>
                <a:lnTo>
                  <a:pt x="7586579" y="1095375"/>
                </a:lnTo>
                <a:lnTo>
                  <a:pt x="7569116" y="1136650"/>
                </a:lnTo>
                <a:lnTo>
                  <a:pt x="7554829" y="1182687"/>
                </a:lnTo>
                <a:lnTo>
                  <a:pt x="7545304" y="1235075"/>
                </a:lnTo>
                <a:lnTo>
                  <a:pt x="7535779" y="1295400"/>
                </a:lnTo>
                <a:lnTo>
                  <a:pt x="7534191" y="1363662"/>
                </a:lnTo>
                <a:lnTo>
                  <a:pt x="7535779" y="1431925"/>
                </a:lnTo>
                <a:lnTo>
                  <a:pt x="7545304" y="1492250"/>
                </a:lnTo>
                <a:lnTo>
                  <a:pt x="7554829" y="1544637"/>
                </a:lnTo>
                <a:lnTo>
                  <a:pt x="7569116" y="1589087"/>
                </a:lnTo>
                <a:lnTo>
                  <a:pt x="7586579" y="1631950"/>
                </a:lnTo>
                <a:lnTo>
                  <a:pt x="7604041" y="1671637"/>
                </a:lnTo>
                <a:lnTo>
                  <a:pt x="7623091" y="1708150"/>
                </a:lnTo>
                <a:lnTo>
                  <a:pt x="7642141" y="1743075"/>
                </a:lnTo>
                <a:lnTo>
                  <a:pt x="7661191" y="1782762"/>
                </a:lnTo>
                <a:lnTo>
                  <a:pt x="7677066" y="1824037"/>
                </a:lnTo>
                <a:lnTo>
                  <a:pt x="7691354" y="1870075"/>
                </a:lnTo>
                <a:lnTo>
                  <a:pt x="7702466" y="1922462"/>
                </a:lnTo>
                <a:lnTo>
                  <a:pt x="7710404" y="1982787"/>
                </a:lnTo>
                <a:lnTo>
                  <a:pt x="7713579" y="2051050"/>
                </a:lnTo>
                <a:lnTo>
                  <a:pt x="7710404" y="2119312"/>
                </a:lnTo>
                <a:lnTo>
                  <a:pt x="7702466" y="2179637"/>
                </a:lnTo>
                <a:lnTo>
                  <a:pt x="7691354" y="2232025"/>
                </a:lnTo>
                <a:lnTo>
                  <a:pt x="7677066" y="2278062"/>
                </a:lnTo>
                <a:lnTo>
                  <a:pt x="7661191" y="2319337"/>
                </a:lnTo>
                <a:lnTo>
                  <a:pt x="7642141" y="2359025"/>
                </a:lnTo>
                <a:lnTo>
                  <a:pt x="7623091" y="2395537"/>
                </a:lnTo>
                <a:lnTo>
                  <a:pt x="7604041" y="2433637"/>
                </a:lnTo>
                <a:lnTo>
                  <a:pt x="7586579" y="2471737"/>
                </a:lnTo>
                <a:lnTo>
                  <a:pt x="7569116" y="2513012"/>
                </a:lnTo>
                <a:lnTo>
                  <a:pt x="7554829" y="2560637"/>
                </a:lnTo>
                <a:lnTo>
                  <a:pt x="7545304" y="2613025"/>
                </a:lnTo>
                <a:lnTo>
                  <a:pt x="7535779" y="2671762"/>
                </a:lnTo>
                <a:lnTo>
                  <a:pt x="7534191" y="2741612"/>
                </a:lnTo>
                <a:lnTo>
                  <a:pt x="7535779" y="2809875"/>
                </a:lnTo>
                <a:lnTo>
                  <a:pt x="7545304" y="2868612"/>
                </a:lnTo>
                <a:lnTo>
                  <a:pt x="7554829" y="2922587"/>
                </a:lnTo>
                <a:lnTo>
                  <a:pt x="7569116" y="2967037"/>
                </a:lnTo>
                <a:lnTo>
                  <a:pt x="7586579" y="3009900"/>
                </a:lnTo>
                <a:lnTo>
                  <a:pt x="7604041" y="3046412"/>
                </a:lnTo>
                <a:lnTo>
                  <a:pt x="7623091" y="3084512"/>
                </a:lnTo>
                <a:lnTo>
                  <a:pt x="7642141" y="3121025"/>
                </a:lnTo>
                <a:lnTo>
                  <a:pt x="7661191" y="3160712"/>
                </a:lnTo>
                <a:lnTo>
                  <a:pt x="7677066" y="3201987"/>
                </a:lnTo>
                <a:lnTo>
                  <a:pt x="7691354" y="3248025"/>
                </a:lnTo>
                <a:lnTo>
                  <a:pt x="7702466" y="3300412"/>
                </a:lnTo>
                <a:lnTo>
                  <a:pt x="7710404" y="3360737"/>
                </a:lnTo>
                <a:lnTo>
                  <a:pt x="7713579" y="3427412"/>
                </a:lnTo>
                <a:lnTo>
                  <a:pt x="7710404" y="3497262"/>
                </a:lnTo>
                <a:lnTo>
                  <a:pt x="7702466" y="3557587"/>
                </a:lnTo>
                <a:lnTo>
                  <a:pt x="7691354" y="3609975"/>
                </a:lnTo>
                <a:lnTo>
                  <a:pt x="7677066" y="3656012"/>
                </a:lnTo>
                <a:lnTo>
                  <a:pt x="7661191" y="3697287"/>
                </a:lnTo>
                <a:lnTo>
                  <a:pt x="7642141" y="3736975"/>
                </a:lnTo>
                <a:lnTo>
                  <a:pt x="7604041" y="3811587"/>
                </a:lnTo>
                <a:lnTo>
                  <a:pt x="7586579" y="3848100"/>
                </a:lnTo>
                <a:lnTo>
                  <a:pt x="7569116" y="3890962"/>
                </a:lnTo>
                <a:lnTo>
                  <a:pt x="7554829" y="3935412"/>
                </a:lnTo>
                <a:lnTo>
                  <a:pt x="7545304" y="3987800"/>
                </a:lnTo>
                <a:lnTo>
                  <a:pt x="7535779" y="4048125"/>
                </a:lnTo>
                <a:lnTo>
                  <a:pt x="7534191" y="4116387"/>
                </a:lnTo>
                <a:lnTo>
                  <a:pt x="7535779" y="4186237"/>
                </a:lnTo>
                <a:lnTo>
                  <a:pt x="7545304" y="4244975"/>
                </a:lnTo>
                <a:lnTo>
                  <a:pt x="7554829" y="4297362"/>
                </a:lnTo>
                <a:lnTo>
                  <a:pt x="7569116" y="4343400"/>
                </a:lnTo>
                <a:lnTo>
                  <a:pt x="7586579" y="4386262"/>
                </a:lnTo>
                <a:lnTo>
                  <a:pt x="7604041" y="4424362"/>
                </a:lnTo>
                <a:lnTo>
                  <a:pt x="7642141" y="4498975"/>
                </a:lnTo>
                <a:lnTo>
                  <a:pt x="7661191" y="4537075"/>
                </a:lnTo>
                <a:lnTo>
                  <a:pt x="7677066" y="4579937"/>
                </a:lnTo>
                <a:lnTo>
                  <a:pt x="7691354" y="4625975"/>
                </a:lnTo>
                <a:lnTo>
                  <a:pt x="7702466" y="4678362"/>
                </a:lnTo>
                <a:lnTo>
                  <a:pt x="7710404" y="4738687"/>
                </a:lnTo>
                <a:lnTo>
                  <a:pt x="7713579" y="4806950"/>
                </a:lnTo>
                <a:lnTo>
                  <a:pt x="7710404" y="4875212"/>
                </a:lnTo>
                <a:lnTo>
                  <a:pt x="7702466" y="4935537"/>
                </a:lnTo>
                <a:lnTo>
                  <a:pt x="7691354" y="4987925"/>
                </a:lnTo>
                <a:lnTo>
                  <a:pt x="7677066" y="5033962"/>
                </a:lnTo>
                <a:lnTo>
                  <a:pt x="7661191" y="5075237"/>
                </a:lnTo>
                <a:lnTo>
                  <a:pt x="7642141" y="5114925"/>
                </a:lnTo>
                <a:lnTo>
                  <a:pt x="7623091" y="5149850"/>
                </a:lnTo>
                <a:lnTo>
                  <a:pt x="7604041" y="5186362"/>
                </a:lnTo>
                <a:lnTo>
                  <a:pt x="7586579" y="5226050"/>
                </a:lnTo>
                <a:lnTo>
                  <a:pt x="7569116" y="5268912"/>
                </a:lnTo>
                <a:lnTo>
                  <a:pt x="7554829" y="5313362"/>
                </a:lnTo>
                <a:lnTo>
                  <a:pt x="7545304" y="5365750"/>
                </a:lnTo>
                <a:lnTo>
                  <a:pt x="7535779" y="5426075"/>
                </a:lnTo>
                <a:lnTo>
                  <a:pt x="7534191" y="5494337"/>
                </a:lnTo>
                <a:lnTo>
                  <a:pt x="7535779" y="5562600"/>
                </a:lnTo>
                <a:lnTo>
                  <a:pt x="7545304" y="5622925"/>
                </a:lnTo>
                <a:lnTo>
                  <a:pt x="7554829" y="5675312"/>
                </a:lnTo>
                <a:lnTo>
                  <a:pt x="7569116" y="5721350"/>
                </a:lnTo>
                <a:lnTo>
                  <a:pt x="7586579" y="5762625"/>
                </a:lnTo>
                <a:lnTo>
                  <a:pt x="7604041" y="5802312"/>
                </a:lnTo>
                <a:lnTo>
                  <a:pt x="7623091" y="5840412"/>
                </a:lnTo>
                <a:lnTo>
                  <a:pt x="7642141" y="5876925"/>
                </a:lnTo>
                <a:lnTo>
                  <a:pt x="7661191" y="5915025"/>
                </a:lnTo>
                <a:lnTo>
                  <a:pt x="7677066" y="5956300"/>
                </a:lnTo>
                <a:lnTo>
                  <a:pt x="7691354" y="6003925"/>
                </a:lnTo>
                <a:lnTo>
                  <a:pt x="7702466" y="6056312"/>
                </a:lnTo>
                <a:lnTo>
                  <a:pt x="7710404" y="6113462"/>
                </a:lnTo>
                <a:lnTo>
                  <a:pt x="7713579" y="6183312"/>
                </a:lnTo>
                <a:lnTo>
                  <a:pt x="7710404" y="6251575"/>
                </a:lnTo>
                <a:lnTo>
                  <a:pt x="7702466" y="6311900"/>
                </a:lnTo>
                <a:lnTo>
                  <a:pt x="7691354" y="6361112"/>
                </a:lnTo>
                <a:lnTo>
                  <a:pt x="7677066" y="6407150"/>
                </a:lnTo>
                <a:lnTo>
                  <a:pt x="7661191" y="6448425"/>
                </a:lnTo>
                <a:lnTo>
                  <a:pt x="7643729" y="6488112"/>
                </a:lnTo>
                <a:lnTo>
                  <a:pt x="7626266" y="6523037"/>
                </a:lnTo>
                <a:lnTo>
                  <a:pt x="7607216" y="6561137"/>
                </a:lnTo>
                <a:lnTo>
                  <a:pt x="7588166" y="6597650"/>
                </a:lnTo>
                <a:lnTo>
                  <a:pt x="7572291" y="6640512"/>
                </a:lnTo>
                <a:lnTo>
                  <a:pt x="7556416" y="6683375"/>
                </a:lnTo>
                <a:lnTo>
                  <a:pt x="7546891" y="6735762"/>
                </a:lnTo>
                <a:lnTo>
                  <a:pt x="7538954" y="6791325"/>
                </a:lnTo>
                <a:lnTo>
                  <a:pt x="753419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5DEA8711-68AC-4FBF-BDAB-ADFD78DF29C2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40" r="39036" b="53146"/>
          <a:stretch/>
        </p:blipFill>
        <p:spPr bwMode="auto">
          <a:xfrm>
            <a:off x="573787" y="1365610"/>
            <a:ext cx="4511923" cy="4126779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2480" y="2286000"/>
            <a:ext cx="2557732" cy="3844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700" b="1" dirty="0">
              <a:solidFill>
                <a:schemeClr val="tx1">
                  <a:alpha val="60000"/>
                </a:schemeClr>
              </a:solidFill>
            </a:endParaRPr>
          </a:p>
          <a:p>
            <a:pPr marL="0" indent="0">
              <a:buNone/>
            </a:pPr>
            <a:endParaRPr lang="en-GB" sz="1700" b="1" dirty="0">
              <a:solidFill>
                <a:schemeClr val="tx1">
                  <a:alpha val="60000"/>
                </a:schemeClr>
              </a:solidFill>
            </a:endParaRPr>
          </a:p>
          <a:p>
            <a:pPr marL="0" indent="0">
              <a:buNone/>
            </a:pPr>
            <a:endParaRPr lang="en-GB" sz="1700" b="1" dirty="0">
              <a:solidFill>
                <a:schemeClr val="tx1">
                  <a:alpha val="60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000" b="1" dirty="0">
                <a:solidFill>
                  <a:srgbClr val="7030A0">
                    <a:alpha val="60000"/>
                  </a:srgbClr>
                </a:solidFill>
              </a:rPr>
              <a:t>Our Curriculum</a:t>
            </a:r>
          </a:p>
        </p:txBody>
      </p:sp>
    </p:spTree>
    <p:extLst>
      <p:ext uri="{BB962C8B-B14F-4D97-AF65-F5344CB8AC3E}">
        <p14:creationId xmlns:p14="http://schemas.microsoft.com/office/powerpoint/2010/main" val="3227909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61206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b="1" dirty="0">
                <a:solidFill>
                  <a:srgbClr val="7030A0"/>
                </a:solidFill>
              </a:rPr>
              <a:t>SMART Values</a:t>
            </a:r>
          </a:p>
          <a:p>
            <a:pPr marL="0" indent="0">
              <a:buNone/>
            </a:pPr>
            <a:r>
              <a:rPr lang="en-GB" sz="5400" b="1" dirty="0">
                <a:solidFill>
                  <a:srgbClr val="7030A0"/>
                </a:solidFill>
              </a:rPr>
              <a:t>S</a:t>
            </a:r>
            <a:r>
              <a:rPr lang="en-GB" sz="5400" b="1" dirty="0"/>
              <a:t>uccessful People</a:t>
            </a:r>
          </a:p>
          <a:p>
            <a:pPr marL="0" indent="0">
              <a:buNone/>
            </a:pPr>
            <a:r>
              <a:rPr lang="en-GB" sz="5400" b="1" dirty="0">
                <a:solidFill>
                  <a:srgbClr val="7030A0"/>
                </a:solidFill>
              </a:rPr>
              <a:t>M</a:t>
            </a:r>
            <a:r>
              <a:rPr lang="en-GB" sz="5400" b="1" dirty="0"/>
              <a:t>otivated</a:t>
            </a:r>
          </a:p>
          <a:p>
            <a:pPr marL="0" indent="0">
              <a:buNone/>
            </a:pPr>
            <a:r>
              <a:rPr lang="en-GB" sz="5400" b="1" dirty="0">
                <a:solidFill>
                  <a:srgbClr val="7030A0"/>
                </a:solidFill>
              </a:rPr>
              <a:t>A</a:t>
            </a:r>
            <a:r>
              <a:rPr lang="en-GB" sz="5400" b="1" dirty="0"/>
              <a:t>ctive and Healthy</a:t>
            </a:r>
          </a:p>
          <a:p>
            <a:pPr marL="0" indent="0">
              <a:buNone/>
            </a:pPr>
            <a:r>
              <a:rPr lang="en-GB" sz="5400" b="1" dirty="0">
                <a:solidFill>
                  <a:srgbClr val="7030A0"/>
                </a:solidFill>
              </a:rPr>
              <a:t>R</a:t>
            </a:r>
            <a:r>
              <a:rPr lang="en-GB" sz="5400" b="1" dirty="0"/>
              <a:t>eady</a:t>
            </a:r>
            <a:r>
              <a:rPr lang="en-GB" sz="5400" b="1" dirty="0">
                <a:solidFill>
                  <a:srgbClr val="7030A0"/>
                </a:solidFill>
              </a:rPr>
              <a:t> </a:t>
            </a:r>
            <a:r>
              <a:rPr lang="en-GB" sz="5400" b="1" dirty="0"/>
              <a:t>to Learn</a:t>
            </a:r>
          </a:p>
          <a:p>
            <a:pPr marL="0" indent="0">
              <a:buNone/>
            </a:pPr>
            <a:r>
              <a:rPr lang="en-GB" sz="5400" b="1" dirty="0">
                <a:solidFill>
                  <a:srgbClr val="7030A0"/>
                </a:solidFill>
              </a:rPr>
              <a:t>T</a:t>
            </a:r>
            <a:r>
              <a:rPr lang="en-GB" sz="5400" b="1" dirty="0"/>
              <a:t>eamwork</a:t>
            </a:r>
          </a:p>
        </p:txBody>
      </p:sp>
    </p:spTree>
    <p:extLst>
      <p:ext uri="{BB962C8B-B14F-4D97-AF65-F5344CB8AC3E}">
        <p14:creationId xmlns:p14="http://schemas.microsoft.com/office/powerpoint/2010/main" val="3422395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Our 5 </a:t>
            </a:r>
            <a:r>
              <a:rPr lang="en-GB" b="1" dirty="0" err="1"/>
              <a:t>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800" b="1" dirty="0"/>
              <a:t>R</a:t>
            </a:r>
            <a:r>
              <a:rPr lang="en-GB" sz="4800" b="1" dirty="0">
                <a:solidFill>
                  <a:srgbClr val="7030A0"/>
                </a:solidFill>
              </a:rPr>
              <a:t>elationships</a:t>
            </a:r>
            <a:endParaRPr lang="en-GB" sz="4800" dirty="0">
              <a:solidFill>
                <a:srgbClr val="7030A0"/>
              </a:solidFill>
            </a:endParaRPr>
          </a:p>
          <a:p>
            <a:r>
              <a:rPr lang="en-GB" sz="4800" b="1" dirty="0"/>
              <a:t>R</a:t>
            </a:r>
            <a:r>
              <a:rPr lang="en-GB" sz="4800" b="1" dirty="0">
                <a:solidFill>
                  <a:srgbClr val="7030A0"/>
                </a:solidFill>
              </a:rPr>
              <a:t>esourcefulness</a:t>
            </a:r>
            <a:endParaRPr lang="en-GB" sz="4800" dirty="0">
              <a:solidFill>
                <a:srgbClr val="7030A0"/>
              </a:solidFill>
            </a:endParaRPr>
          </a:p>
          <a:p>
            <a:r>
              <a:rPr lang="en-GB" sz="4800" b="1" dirty="0"/>
              <a:t>R</a:t>
            </a:r>
            <a:r>
              <a:rPr lang="en-GB" sz="4800" b="1" dirty="0">
                <a:solidFill>
                  <a:srgbClr val="7030A0"/>
                </a:solidFill>
              </a:rPr>
              <a:t>esilience</a:t>
            </a:r>
            <a:endParaRPr lang="en-GB" sz="4800" dirty="0">
              <a:solidFill>
                <a:srgbClr val="7030A0"/>
              </a:solidFill>
            </a:endParaRPr>
          </a:p>
          <a:p>
            <a:r>
              <a:rPr lang="en-GB" sz="4800" b="1" dirty="0"/>
              <a:t>R</a:t>
            </a:r>
            <a:r>
              <a:rPr lang="en-GB" sz="4800" b="1" dirty="0">
                <a:solidFill>
                  <a:srgbClr val="7030A0"/>
                </a:solidFill>
              </a:rPr>
              <a:t>isk Taking</a:t>
            </a:r>
            <a:endParaRPr lang="en-GB" sz="4800" dirty="0">
              <a:solidFill>
                <a:srgbClr val="7030A0"/>
              </a:solidFill>
            </a:endParaRPr>
          </a:p>
          <a:p>
            <a:r>
              <a:rPr lang="en-GB" sz="4800" b="1" dirty="0"/>
              <a:t>R</a:t>
            </a:r>
            <a:r>
              <a:rPr lang="en-GB" sz="4800" b="1" dirty="0">
                <a:solidFill>
                  <a:srgbClr val="7030A0"/>
                </a:solidFill>
              </a:rPr>
              <a:t>eflective </a:t>
            </a:r>
            <a:endParaRPr lang="en-GB" sz="4800" dirty="0">
              <a:solidFill>
                <a:srgbClr val="7030A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1485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61206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u="sng" dirty="0" err="1">
                <a:latin typeface="Comic Sans MS" panose="030F0702030302020204" pitchFamily="66" charset="0"/>
              </a:rPr>
              <a:t>Skegby</a:t>
            </a:r>
            <a:r>
              <a:rPr lang="en-GB" sz="1600" b="1" u="sng" dirty="0">
                <a:latin typeface="Comic Sans MS" panose="030F0702030302020204" pitchFamily="66" charset="0"/>
              </a:rPr>
              <a:t> Junior Academy </a:t>
            </a:r>
          </a:p>
          <a:p>
            <a:pPr marL="0" indent="0">
              <a:buNone/>
            </a:pPr>
            <a:endParaRPr lang="en-GB" sz="1600" b="1" u="sng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sz="16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Reflective</a:t>
            </a:r>
            <a:endParaRPr lang="en-GB" sz="1600" dirty="0"/>
          </a:p>
          <a:p>
            <a:pPr marL="0" indent="0">
              <a:buNone/>
            </a:pPr>
            <a:endParaRPr lang="en-GB" sz="1600" b="1" dirty="0">
              <a:solidFill>
                <a:srgbClr val="7030A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D3675F-FDD9-4B1C-9EA9-3E0D1F84C33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830" y="481383"/>
            <a:ext cx="773430" cy="105854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CA01B8-BB70-4A08-8A84-2B117E1C23A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81383"/>
            <a:ext cx="843915" cy="11055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EA030E-4A9E-4535-9785-AB678C4992A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341" y="481383"/>
            <a:ext cx="791845" cy="107442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FA2ABD7-2CB9-4D91-BCCC-4353A20A0B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608" y="1677271"/>
            <a:ext cx="8168599" cy="427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379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61206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b="1" dirty="0">
                <a:solidFill>
                  <a:srgbClr val="7030A0"/>
                </a:solidFill>
              </a:rPr>
              <a:t>Blooms Taxonomy</a:t>
            </a:r>
          </a:p>
          <a:p>
            <a:pPr marL="0" indent="0" algn="ctr">
              <a:buNone/>
            </a:pPr>
            <a:endParaRPr lang="en-GB" sz="5400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GB" b="1" u="sng" dirty="0">
                <a:solidFill>
                  <a:srgbClr val="FF0000"/>
                </a:solidFill>
              </a:rPr>
              <a:t>Knowledge</a:t>
            </a: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b="1" u="sng" dirty="0">
                <a:solidFill>
                  <a:srgbClr val="FFC000"/>
                </a:solidFill>
              </a:rPr>
              <a:t>Comprehension</a:t>
            </a:r>
            <a:endParaRPr lang="en-GB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en-GB" b="1" u="sng" dirty="0">
                <a:solidFill>
                  <a:srgbClr val="FFFF00"/>
                </a:solidFill>
              </a:rPr>
              <a:t>Application</a:t>
            </a:r>
            <a:endParaRPr lang="en-GB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GB" b="1" u="sng" dirty="0">
                <a:solidFill>
                  <a:srgbClr val="00B050"/>
                </a:solidFill>
              </a:rPr>
              <a:t>Analysis</a:t>
            </a:r>
          </a:p>
          <a:p>
            <a:pPr marL="0" indent="0" algn="ctr">
              <a:buNone/>
            </a:pPr>
            <a:r>
              <a:rPr lang="en-GB" b="1" u="sng" dirty="0"/>
              <a:t>Synthesis</a:t>
            </a:r>
            <a:endParaRPr lang="en-GB" dirty="0"/>
          </a:p>
          <a:p>
            <a:pPr marL="0" indent="0" algn="ctr">
              <a:buNone/>
            </a:pPr>
            <a:r>
              <a:rPr lang="en-GB" b="1" u="sng" dirty="0">
                <a:solidFill>
                  <a:srgbClr val="0070C0"/>
                </a:solidFill>
              </a:rPr>
              <a:t>Evaluation</a:t>
            </a:r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endParaRPr lang="en-GB" sz="5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0869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6">
            <a:extLst>
              <a:ext uri="{FF2B5EF4-FFF2-40B4-BE49-F238E27FC236}">
                <a16:creationId xmlns:a16="http://schemas.microsoft.com/office/drawing/2014/main" id="{2215C6C6-E45C-4179-9FC1-E8A4C1D47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8">
            <a:extLst>
              <a:ext uri="{FF2B5EF4-FFF2-40B4-BE49-F238E27FC236}">
                <a16:creationId xmlns:a16="http://schemas.microsoft.com/office/drawing/2014/main" id="{5FE9FE4C-C9E0-4C54-8010-EA9D29CD4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1906051" y="2150362"/>
            <a:ext cx="5860051" cy="1559357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6FAD6EF-0374-46BD-901E-E901DCA01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10">
              <a:extLst>
                <a:ext uri="{FF2B5EF4-FFF2-40B4-BE49-F238E27FC236}">
                  <a16:creationId xmlns:a16="http://schemas.microsoft.com/office/drawing/2014/main" id="{04847ABE-275E-4DCA-B164-A672D517F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Rectangle 12">
            <a:extLst>
              <a:ext uri="{FF2B5EF4-FFF2-40B4-BE49-F238E27FC236}">
                <a16:creationId xmlns:a16="http://schemas.microsoft.com/office/drawing/2014/main" id="{3776B14B-F2F4-4825-8DA8-8C7A0F2B3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646" y="466344"/>
            <a:ext cx="8333796" cy="591782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0D7BBF-9178-44EB-8A4E-08894DA982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193" b="2"/>
          <a:stretch/>
        </p:blipFill>
        <p:spPr>
          <a:xfrm>
            <a:off x="628650" y="704765"/>
            <a:ext cx="7971282" cy="544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71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5F0E358-1E49-4920-80D8-C3D138708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2D2362D-7010-4036-B9CA-03DFC8EB3B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C85BF5E-2BD6-4E5B-8EA3-420B45BB03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5542359" y="0"/>
            <a:ext cx="3601641" cy="6858000"/>
          </a:xfrm>
          <a:custGeom>
            <a:avLst/>
            <a:gdLst>
              <a:gd name="connsiteX0" fmla="*/ 0 w 4802188"/>
              <a:gd name="connsiteY0" fmla="*/ 0 h 6858000"/>
              <a:gd name="connsiteX1" fmla="*/ 4802188 w 4802188"/>
              <a:gd name="connsiteY1" fmla="*/ 0 h 6858000"/>
              <a:gd name="connsiteX2" fmla="*/ 4802188 w 4802188"/>
              <a:gd name="connsiteY2" fmla="*/ 6858000 h 6858000"/>
              <a:gd name="connsiteX3" fmla="*/ 0 w 4802188"/>
              <a:gd name="connsiteY3" fmla="*/ 6858000 h 6858000"/>
              <a:gd name="connsiteX4" fmla="*/ 4763 w 4802188"/>
              <a:gd name="connsiteY4" fmla="*/ 6791325 h 6858000"/>
              <a:gd name="connsiteX5" fmla="*/ 12700 w 4802188"/>
              <a:gd name="connsiteY5" fmla="*/ 6735762 h 6858000"/>
              <a:gd name="connsiteX6" fmla="*/ 22225 w 4802188"/>
              <a:gd name="connsiteY6" fmla="*/ 6683375 h 6858000"/>
              <a:gd name="connsiteX7" fmla="*/ 38100 w 4802188"/>
              <a:gd name="connsiteY7" fmla="*/ 6640512 h 6858000"/>
              <a:gd name="connsiteX8" fmla="*/ 53975 w 4802188"/>
              <a:gd name="connsiteY8" fmla="*/ 6597650 h 6858000"/>
              <a:gd name="connsiteX9" fmla="*/ 73025 w 4802188"/>
              <a:gd name="connsiteY9" fmla="*/ 6561137 h 6858000"/>
              <a:gd name="connsiteX10" fmla="*/ 92075 w 4802188"/>
              <a:gd name="connsiteY10" fmla="*/ 6523037 h 6858000"/>
              <a:gd name="connsiteX11" fmla="*/ 109538 w 4802188"/>
              <a:gd name="connsiteY11" fmla="*/ 6488112 h 6858000"/>
              <a:gd name="connsiteX12" fmla="*/ 127000 w 4802188"/>
              <a:gd name="connsiteY12" fmla="*/ 6448425 h 6858000"/>
              <a:gd name="connsiteX13" fmla="*/ 142875 w 4802188"/>
              <a:gd name="connsiteY13" fmla="*/ 6407150 h 6858000"/>
              <a:gd name="connsiteX14" fmla="*/ 157163 w 4802188"/>
              <a:gd name="connsiteY14" fmla="*/ 6361112 h 6858000"/>
              <a:gd name="connsiteX15" fmla="*/ 168275 w 4802188"/>
              <a:gd name="connsiteY15" fmla="*/ 6311900 h 6858000"/>
              <a:gd name="connsiteX16" fmla="*/ 176213 w 4802188"/>
              <a:gd name="connsiteY16" fmla="*/ 6251575 h 6858000"/>
              <a:gd name="connsiteX17" fmla="*/ 179388 w 4802188"/>
              <a:gd name="connsiteY17" fmla="*/ 6183312 h 6858000"/>
              <a:gd name="connsiteX18" fmla="*/ 176213 w 4802188"/>
              <a:gd name="connsiteY18" fmla="*/ 6113462 h 6858000"/>
              <a:gd name="connsiteX19" fmla="*/ 168275 w 4802188"/>
              <a:gd name="connsiteY19" fmla="*/ 6056312 h 6858000"/>
              <a:gd name="connsiteX20" fmla="*/ 157163 w 4802188"/>
              <a:gd name="connsiteY20" fmla="*/ 6003925 h 6858000"/>
              <a:gd name="connsiteX21" fmla="*/ 142875 w 4802188"/>
              <a:gd name="connsiteY21" fmla="*/ 5956300 h 6858000"/>
              <a:gd name="connsiteX22" fmla="*/ 127000 w 4802188"/>
              <a:gd name="connsiteY22" fmla="*/ 5915025 h 6858000"/>
              <a:gd name="connsiteX23" fmla="*/ 107950 w 4802188"/>
              <a:gd name="connsiteY23" fmla="*/ 5876925 h 6858000"/>
              <a:gd name="connsiteX24" fmla="*/ 88900 w 4802188"/>
              <a:gd name="connsiteY24" fmla="*/ 5840412 h 6858000"/>
              <a:gd name="connsiteX25" fmla="*/ 69850 w 4802188"/>
              <a:gd name="connsiteY25" fmla="*/ 5802312 h 6858000"/>
              <a:gd name="connsiteX26" fmla="*/ 52388 w 4802188"/>
              <a:gd name="connsiteY26" fmla="*/ 5762625 h 6858000"/>
              <a:gd name="connsiteX27" fmla="*/ 34925 w 4802188"/>
              <a:gd name="connsiteY27" fmla="*/ 5721350 h 6858000"/>
              <a:gd name="connsiteX28" fmla="*/ 20638 w 4802188"/>
              <a:gd name="connsiteY28" fmla="*/ 5675312 h 6858000"/>
              <a:gd name="connsiteX29" fmla="*/ 11113 w 4802188"/>
              <a:gd name="connsiteY29" fmla="*/ 5622925 h 6858000"/>
              <a:gd name="connsiteX30" fmla="*/ 1588 w 4802188"/>
              <a:gd name="connsiteY30" fmla="*/ 5562600 h 6858000"/>
              <a:gd name="connsiteX31" fmla="*/ 0 w 4802188"/>
              <a:gd name="connsiteY31" fmla="*/ 5494337 h 6858000"/>
              <a:gd name="connsiteX32" fmla="*/ 1588 w 4802188"/>
              <a:gd name="connsiteY32" fmla="*/ 5426075 h 6858000"/>
              <a:gd name="connsiteX33" fmla="*/ 11113 w 4802188"/>
              <a:gd name="connsiteY33" fmla="*/ 5365750 h 6858000"/>
              <a:gd name="connsiteX34" fmla="*/ 20638 w 4802188"/>
              <a:gd name="connsiteY34" fmla="*/ 5313362 h 6858000"/>
              <a:gd name="connsiteX35" fmla="*/ 34925 w 4802188"/>
              <a:gd name="connsiteY35" fmla="*/ 5268912 h 6858000"/>
              <a:gd name="connsiteX36" fmla="*/ 52388 w 4802188"/>
              <a:gd name="connsiteY36" fmla="*/ 5226050 h 6858000"/>
              <a:gd name="connsiteX37" fmla="*/ 69850 w 4802188"/>
              <a:gd name="connsiteY37" fmla="*/ 5186362 h 6858000"/>
              <a:gd name="connsiteX38" fmla="*/ 88900 w 4802188"/>
              <a:gd name="connsiteY38" fmla="*/ 5149850 h 6858000"/>
              <a:gd name="connsiteX39" fmla="*/ 107950 w 4802188"/>
              <a:gd name="connsiteY39" fmla="*/ 5114925 h 6858000"/>
              <a:gd name="connsiteX40" fmla="*/ 127000 w 4802188"/>
              <a:gd name="connsiteY40" fmla="*/ 5075237 h 6858000"/>
              <a:gd name="connsiteX41" fmla="*/ 142875 w 4802188"/>
              <a:gd name="connsiteY41" fmla="*/ 5033962 h 6858000"/>
              <a:gd name="connsiteX42" fmla="*/ 157163 w 4802188"/>
              <a:gd name="connsiteY42" fmla="*/ 4987925 h 6858000"/>
              <a:gd name="connsiteX43" fmla="*/ 168275 w 4802188"/>
              <a:gd name="connsiteY43" fmla="*/ 4935537 h 6858000"/>
              <a:gd name="connsiteX44" fmla="*/ 176213 w 4802188"/>
              <a:gd name="connsiteY44" fmla="*/ 4875212 h 6858000"/>
              <a:gd name="connsiteX45" fmla="*/ 179388 w 4802188"/>
              <a:gd name="connsiteY45" fmla="*/ 4806950 h 6858000"/>
              <a:gd name="connsiteX46" fmla="*/ 176213 w 4802188"/>
              <a:gd name="connsiteY46" fmla="*/ 4738687 h 6858000"/>
              <a:gd name="connsiteX47" fmla="*/ 168275 w 4802188"/>
              <a:gd name="connsiteY47" fmla="*/ 4678362 h 6858000"/>
              <a:gd name="connsiteX48" fmla="*/ 157163 w 4802188"/>
              <a:gd name="connsiteY48" fmla="*/ 4625975 h 6858000"/>
              <a:gd name="connsiteX49" fmla="*/ 142875 w 4802188"/>
              <a:gd name="connsiteY49" fmla="*/ 4579937 h 6858000"/>
              <a:gd name="connsiteX50" fmla="*/ 127000 w 4802188"/>
              <a:gd name="connsiteY50" fmla="*/ 4537075 h 6858000"/>
              <a:gd name="connsiteX51" fmla="*/ 107950 w 4802188"/>
              <a:gd name="connsiteY51" fmla="*/ 4498975 h 6858000"/>
              <a:gd name="connsiteX52" fmla="*/ 69850 w 4802188"/>
              <a:gd name="connsiteY52" fmla="*/ 4424362 h 6858000"/>
              <a:gd name="connsiteX53" fmla="*/ 52388 w 4802188"/>
              <a:gd name="connsiteY53" fmla="*/ 4386262 h 6858000"/>
              <a:gd name="connsiteX54" fmla="*/ 34925 w 4802188"/>
              <a:gd name="connsiteY54" fmla="*/ 4343400 h 6858000"/>
              <a:gd name="connsiteX55" fmla="*/ 20638 w 4802188"/>
              <a:gd name="connsiteY55" fmla="*/ 4297362 h 6858000"/>
              <a:gd name="connsiteX56" fmla="*/ 11113 w 4802188"/>
              <a:gd name="connsiteY56" fmla="*/ 4244975 h 6858000"/>
              <a:gd name="connsiteX57" fmla="*/ 1588 w 4802188"/>
              <a:gd name="connsiteY57" fmla="*/ 4186237 h 6858000"/>
              <a:gd name="connsiteX58" fmla="*/ 0 w 4802188"/>
              <a:gd name="connsiteY58" fmla="*/ 4116387 h 6858000"/>
              <a:gd name="connsiteX59" fmla="*/ 1588 w 4802188"/>
              <a:gd name="connsiteY59" fmla="*/ 4048125 h 6858000"/>
              <a:gd name="connsiteX60" fmla="*/ 11113 w 4802188"/>
              <a:gd name="connsiteY60" fmla="*/ 3987800 h 6858000"/>
              <a:gd name="connsiteX61" fmla="*/ 20638 w 4802188"/>
              <a:gd name="connsiteY61" fmla="*/ 3935412 h 6858000"/>
              <a:gd name="connsiteX62" fmla="*/ 34925 w 4802188"/>
              <a:gd name="connsiteY62" fmla="*/ 3890962 h 6858000"/>
              <a:gd name="connsiteX63" fmla="*/ 52388 w 4802188"/>
              <a:gd name="connsiteY63" fmla="*/ 3848100 h 6858000"/>
              <a:gd name="connsiteX64" fmla="*/ 69850 w 4802188"/>
              <a:gd name="connsiteY64" fmla="*/ 3811587 h 6858000"/>
              <a:gd name="connsiteX65" fmla="*/ 107950 w 4802188"/>
              <a:gd name="connsiteY65" fmla="*/ 3736975 h 6858000"/>
              <a:gd name="connsiteX66" fmla="*/ 127000 w 4802188"/>
              <a:gd name="connsiteY66" fmla="*/ 3697287 h 6858000"/>
              <a:gd name="connsiteX67" fmla="*/ 142875 w 4802188"/>
              <a:gd name="connsiteY67" fmla="*/ 3656012 h 6858000"/>
              <a:gd name="connsiteX68" fmla="*/ 157163 w 4802188"/>
              <a:gd name="connsiteY68" fmla="*/ 3609975 h 6858000"/>
              <a:gd name="connsiteX69" fmla="*/ 168275 w 4802188"/>
              <a:gd name="connsiteY69" fmla="*/ 3557587 h 6858000"/>
              <a:gd name="connsiteX70" fmla="*/ 176213 w 4802188"/>
              <a:gd name="connsiteY70" fmla="*/ 3497262 h 6858000"/>
              <a:gd name="connsiteX71" fmla="*/ 179388 w 4802188"/>
              <a:gd name="connsiteY71" fmla="*/ 3427412 h 6858000"/>
              <a:gd name="connsiteX72" fmla="*/ 176213 w 4802188"/>
              <a:gd name="connsiteY72" fmla="*/ 3360737 h 6858000"/>
              <a:gd name="connsiteX73" fmla="*/ 168275 w 4802188"/>
              <a:gd name="connsiteY73" fmla="*/ 3300412 h 6858000"/>
              <a:gd name="connsiteX74" fmla="*/ 157163 w 4802188"/>
              <a:gd name="connsiteY74" fmla="*/ 3248025 h 6858000"/>
              <a:gd name="connsiteX75" fmla="*/ 142875 w 4802188"/>
              <a:gd name="connsiteY75" fmla="*/ 3201987 h 6858000"/>
              <a:gd name="connsiteX76" fmla="*/ 127000 w 4802188"/>
              <a:gd name="connsiteY76" fmla="*/ 3160712 h 6858000"/>
              <a:gd name="connsiteX77" fmla="*/ 107950 w 4802188"/>
              <a:gd name="connsiteY77" fmla="*/ 3121025 h 6858000"/>
              <a:gd name="connsiteX78" fmla="*/ 88900 w 4802188"/>
              <a:gd name="connsiteY78" fmla="*/ 3084512 h 6858000"/>
              <a:gd name="connsiteX79" fmla="*/ 69850 w 4802188"/>
              <a:gd name="connsiteY79" fmla="*/ 3046412 h 6858000"/>
              <a:gd name="connsiteX80" fmla="*/ 52388 w 4802188"/>
              <a:gd name="connsiteY80" fmla="*/ 3009900 h 6858000"/>
              <a:gd name="connsiteX81" fmla="*/ 34925 w 4802188"/>
              <a:gd name="connsiteY81" fmla="*/ 2967037 h 6858000"/>
              <a:gd name="connsiteX82" fmla="*/ 20638 w 4802188"/>
              <a:gd name="connsiteY82" fmla="*/ 2922587 h 6858000"/>
              <a:gd name="connsiteX83" fmla="*/ 11113 w 4802188"/>
              <a:gd name="connsiteY83" fmla="*/ 2868612 h 6858000"/>
              <a:gd name="connsiteX84" fmla="*/ 1588 w 4802188"/>
              <a:gd name="connsiteY84" fmla="*/ 2809875 h 6858000"/>
              <a:gd name="connsiteX85" fmla="*/ 0 w 4802188"/>
              <a:gd name="connsiteY85" fmla="*/ 2741612 h 6858000"/>
              <a:gd name="connsiteX86" fmla="*/ 1588 w 4802188"/>
              <a:gd name="connsiteY86" fmla="*/ 2671762 h 6858000"/>
              <a:gd name="connsiteX87" fmla="*/ 11113 w 4802188"/>
              <a:gd name="connsiteY87" fmla="*/ 2613025 h 6858000"/>
              <a:gd name="connsiteX88" fmla="*/ 20638 w 4802188"/>
              <a:gd name="connsiteY88" fmla="*/ 2560637 h 6858000"/>
              <a:gd name="connsiteX89" fmla="*/ 34925 w 4802188"/>
              <a:gd name="connsiteY89" fmla="*/ 2513012 h 6858000"/>
              <a:gd name="connsiteX90" fmla="*/ 52388 w 4802188"/>
              <a:gd name="connsiteY90" fmla="*/ 2471737 h 6858000"/>
              <a:gd name="connsiteX91" fmla="*/ 69850 w 4802188"/>
              <a:gd name="connsiteY91" fmla="*/ 2433637 h 6858000"/>
              <a:gd name="connsiteX92" fmla="*/ 88900 w 4802188"/>
              <a:gd name="connsiteY92" fmla="*/ 2395537 h 6858000"/>
              <a:gd name="connsiteX93" fmla="*/ 107950 w 4802188"/>
              <a:gd name="connsiteY93" fmla="*/ 2359025 h 6858000"/>
              <a:gd name="connsiteX94" fmla="*/ 127000 w 4802188"/>
              <a:gd name="connsiteY94" fmla="*/ 2319337 h 6858000"/>
              <a:gd name="connsiteX95" fmla="*/ 142875 w 4802188"/>
              <a:gd name="connsiteY95" fmla="*/ 2278062 h 6858000"/>
              <a:gd name="connsiteX96" fmla="*/ 157163 w 4802188"/>
              <a:gd name="connsiteY96" fmla="*/ 2232025 h 6858000"/>
              <a:gd name="connsiteX97" fmla="*/ 168275 w 4802188"/>
              <a:gd name="connsiteY97" fmla="*/ 2179637 h 6858000"/>
              <a:gd name="connsiteX98" fmla="*/ 176213 w 4802188"/>
              <a:gd name="connsiteY98" fmla="*/ 2119312 h 6858000"/>
              <a:gd name="connsiteX99" fmla="*/ 179388 w 4802188"/>
              <a:gd name="connsiteY99" fmla="*/ 2051050 h 6858000"/>
              <a:gd name="connsiteX100" fmla="*/ 176213 w 4802188"/>
              <a:gd name="connsiteY100" fmla="*/ 1982787 h 6858000"/>
              <a:gd name="connsiteX101" fmla="*/ 168275 w 4802188"/>
              <a:gd name="connsiteY101" fmla="*/ 1922462 h 6858000"/>
              <a:gd name="connsiteX102" fmla="*/ 157163 w 4802188"/>
              <a:gd name="connsiteY102" fmla="*/ 1870075 h 6858000"/>
              <a:gd name="connsiteX103" fmla="*/ 142875 w 4802188"/>
              <a:gd name="connsiteY103" fmla="*/ 1824037 h 6858000"/>
              <a:gd name="connsiteX104" fmla="*/ 127000 w 4802188"/>
              <a:gd name="connsiteY104" fmla="*/ 1782762 h 6858000"/>
              <a:gd name="connsiteX105" fmla="*/ 107950 w 4802188"/>
              <a:gd name="connsiteY105" fmla="*/ 1743075 h 6858000"/>
              <a:gd name="connsiteX106" fmla="*/ 88900 w 4802188"/>
              <a:gd name="connsiteY106" fmla="*/ 1708150 h 6858000"/>
              <a:gd name="connsiteX107" fmla="*/ 69850 w 4802188"/>
              <a:gd name="connsiteY107" fmla="*/ 1671637 h 6858000"/>
              <a:gd name="connsiteX108" fmla="*/ 52388 w 4802188"/>
              <a:gd name="connsiteY108" fmla="*/ 1631950 h 6858000"/>
              <a:gd name="connsiteX109" fmla="*/ 34925 w 4802188"/>
              <a:gd name="connsiteY109" fmla="*/ 1589087 h 6858000"/>
              <a:gd name="connsiteX110" fmla="*/ 20638 w 4802188"/>
              <a:gd name="connsiteY110" fmla="*/ 1544637 h 6858000"/>
              <a:gd name="connsiteX111" fmla="*/ 11113 w 4802188"/>
              <a:gd name="connsiteY111" fmla="*/ 1492250 h 6858000"/>
              <a:gd name="connsiteX112" fmla="*/ 1588 w 4802188"/>
              <a:gd name="connsiteY112" fmla="*/ 1431925 h 6858000"/>
              <a:gd name="connsiteX113" fmla="*/ 0 w 4802188"/>
              <a:gd name="connsiteY113" fmla="*/ 1363662 h 6858000"/>
              <a:gd name="connsiteX114" fmla="*/ 1588 w 4802188"/>
              <a:gd name="connsiteY114" fmla="*/ 1295400 h 6858000"/>
              <a:gd name="connsiteX115" fmla="*/ 11113 w 4802188"/>
              <a:gd name="connsiteY115" fmla="*/ 1235075 h 6858000"/>
              <a:gd name="connsiteX116" fmla="*/ 20638 w 4802188"/>
              <a:gd name="connsiteY116" fmla="*/ 1182687 h 6858000"/>
              <a:gd name="connsiteX117" fmla="*/ 34925 w 4802188"/>
              <a:gd name="connsiteY117" fmla="*/ 1136650 h 6858000"/>
              <a:gd name="connsiteX118" fmla="*/ 52388 w 4802188"/>
              <a:gd name="connsiteY118" fmla="*/ 1095375 h 6858000"/>
              <a:gd name="connsiteX119" fmla="*/ 69850 w 4802188"/>
              <a:gd name="connsiteY119" fmla="*/ 1055687 h 6858000"/>
              <a:gd name="connsiteX120" fmla="*/ 88900 w 4802188"/>
              <a:gd name="connsiteY120" fmla="*/ 1017587 h 6858000"/>
              <a:gd name="connsiteX121" fmla="*/ 107950 w 4802188"/>
              <a:gd name="connsiteY121" fmla="*/ 981075 h 6858000"/>
              <a:gd name="connsiteX122" fmla="*/ 127000 w 4802188"/>
              <a:gd name="connsiteY122" fmla="*/ 942975 h 6858000"/>
              <a:gd name="connsiteX123" fmla="*/ 142875 w 4802188"/>
              <a:gd name="connsiteY123" fmla="*/ 901700 h 6858000"/>
              <a:gd name="connsiteX124" fmla="*/ 157163 w 4802188"/>
              <a:gd name="connsiteY124" fmla="*/ 854075 h 6858000"/>
              <a:gd name="connsiteX125" fmla="*/ 168275 w 4802188"/>
              <a:gd name="connsiteY125" fmla="*/ 801687 h 6858000"/>
              <a:gd name="connsiteX126" fmla="*/ 176213 w 4802188"/>
              <a:gd name="connsiteY126" fmla="*/ 744537 h 6858000"/>
              <a:gd name="connsiteX127" fmla="*/ 179388 w 4802188"/>
              <a:gd name="connsiteY127" fmla="*/ 673100 h 6858000"/>
              <a:gd name="connsiteX128" fmla="*/ 176213 w 4802188"/>
              <a:gd name="connsiteY128" fmla="*/ 606425 h 6858000"/>
              <a:gd name="connsiteX129" fmla="*/ 168275 w 4802188"/>
              <a:gd name="connsiteY129" fmla="*/ 546100 h 6858000"/>
              <a:gd name="connsiteX130" fmla="*/ 157163 w 4802188"/>
              <a:gd name="connsiteY130" fmla="*/ 496887 h 6858000"/>
              <a:gd name="connsiteX131" fmla="*/ 142875 w 4802188"/>
              <a:gd name="connsiteY131" fmla="*/ 450850 h 6858000"/>
              <a:gd name="connsiteX132" fmla="*/ 127000 w 4802188"/>
              <a:gd name="connsiteY132" fmla="*/ 409575 h 6858000"/>
              <a:gd name="connsiteX133" fmla="*/ 109538 w 4802188"/>
              <a:gd name="connsiteY133" fmla="*/ 369887 h 6858000"/>
              <a:gd name="connsiteX134" fmla="*/ 92075 w 4802188"/>
              <a:gd name="connsiteY134" fmla="*/ 334962 h 6858000"/>
              <a:gd name="connsiteX135" fmla="*/ 73025 w 4802188"/>
              <a:gd name="connsiteY135" fmla="*/ 296862 h 6858000"/>
              <a:gd name="connsiteX136" fmla="*/ 53975 w 4802188"/>
              <a:gd name="connsiteY136" fmla="*/ 260350 h 6858000"/>
              <a:gd name="connsiteX137" fmla="*/ 38100 w 4802188"/>
              <a:gd name="connsiteY137" fmla="*/ 217487 h 6858000"/>
              <a:gd name="connsiteX138" fmla="*/ 22225 w 4802188"/>
              <a:gd name="connsiteY138" fmla="*/ 174625 h 6858000"/>
              <a:gd name="connsiteX139" fmla="*/ 12700 w 4802188"/>
              <a:gd name="connsiteY139" fmla="*/ 122237 h 6858000"/>
              <a:gd name="connsiteX140" fmla="*/ 4763 w 4802188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802188" h="6858000">
                <a:moveTo>
                  <a:pt x="0" y="0"/>
                </a:moveTo>
                <a:lnTo>
                  <a:pt x="4802188" y="0"/>
                </a:lnTo>
                <a:lnTo>
                  <a:pt x="4802188" y="6858000"/>
                </a:lnTo>
                <a:lnTo>
                  <a:pt x="0" y="6858000"/>
                </a:lnTo>
                <a:lnTo>
                  <a:pt x="4763" y="6791325"/>
                </a:lnTo>
                <a:lnTo>
                  <a:pt x="12700" y="6735762"/>
                </a:lnTo>
                <a:lnTo>
                  <a:pt x="22225" y="6683375"/>
                </a:lnTo>
                <a:lnTo>
                  <a:pt x="38100" y="6640512"/>
                </a:lnTo>
                <a:lnTo>
                  <a:pt x="53975" y="6597650"/>
                </a:lnTo>
                <a:lnTo>
                  <a:pt x="73025" y="6561137"/>
                </a:lnTo>
                <a:lnTo>
                  <a:pt x="92075" y="6523037"/>
                </a:lnTo>
                <a:lnTo>
                  <a:pt x="109538" y="6488112"/>
                </a:lnTo>
                <a:lnTo>
                  <a:pt x="127000" y="6448425"/>
                </a:lnTo>
                <a:lnTo>
                  <a:pt x="142875" y="6407150"/>
                </a:lnTo>
                <a:lnTo>
                  <a:pt x="157163" y="6361112"/>
                </a:lnTo>
                <a:lnTo>
                  <a:pt x="168275" y="6311900"/>
                </a:lnTo>
                <a:lnTo>
                  <a:pt x="176213" y="6251575"/>
                </a:lnTo>
                <a:lnTo>
                  <a:pt x="179388" y="6183312"/>
                </a:lnTo>
                <a:lnTo>
                  <a:pt x="176213" y="6113462"/>
                </a:lnTo>
                <a:lnTo>
                  <a:pt x="168275" y="6056312"/>
                </a:lnTo>
                <a:lnTo>
                  <a:pt x="157163" y="6003925"/>
                </a:lnTo>
                <a:lnTo>
                  <a:pt x="142875" y="5956300"/>
                </a:lnTo>
                <a:lnTo>
                  <a:pt x="127000" y="5915025"/>
                </a:lnTo>
                <a:lnTo>
                  <a:pt x="107950" y="5876925"/>
                </a:lnTo>
                <a:lnTo>
                  <a:pt x="88900" y="5840412"/>
                </a:lnTo>
                <a:lnTo>
                  <a:pt x="69850" y="5802312"/>
                </a:lnTo>
                <a:lnTo>
                  <a:pt x="52388" y="5762625"/>
                </a:lnTo>
                <a:lnTo>
                  <a:pt x="34925" y="5721350"/>
                </a:lnTo>
                <a:lnTo>
                  <a:pt x="20638" y="5675312"/>
                </a:lnTo>
                <a:lnTo>
                  <a:pt x="11113" y="5622925"/>
                </a:lnTo>
                <a:lnTo>
                  <a:pt x="1588" y="5562600"/>
                </a:lnTo>
                <a:lnTo>
                  <a:pt x="0" y="5494337"/>
                </a:lnTo>
                <a:lnTo>
                  <a:pt x="1588" y="5426075"/>
                </a:lnTo>
                <a:lnTo>
                  <a:pt x="11113" y="5365750"/>
                </a:lnTo>
                <a:lnTo>
                  <a:pt x="20638" y="5313362"/>
                </a:lnTo>
                <a:lnTo>
                  <a:pt x="34925" y="5268912"/>
                </a:lnTo>
                <a:lnTo>
                  <a:pt x="52388" y="5226050"/>
                </a:lnTo>
                <a:lnTo>
                  <a:pt x="69850" y="5186362"/>
                </a:lnTo>
                <a:lnTo>
                  <a:pt x="88900" y="5149850"/>
                </a:lnTo>
                <a:lnTo>
                  <a:pt x="107950" y="5114925"/>
                </a:lnTo>
                <a:lnTo>
                  <a:pt x="127000" y="5075237"/>
                </a:lnTo>
                <a:lnTo>
                  <a:pt x="142875" y="5033962"/>
                </a:lnTo>
                <a:lnTo>
                  <a:pt x="157163" y="4987925"/>
                </a:lnTo>
                <a:lnTo>
                  <a:pt x="168275" y="4935537"/>
                </a:lnTo>
                <a:lnTo>
                  <a:pt x="176213" y="4875212"/>
                </a:lnTo>
                <a:lnTo>
                  <a:pt x="179388" y="4806950"/>
                </a:lnTo>
                <a:lnTo>
                  <a:pt x="176213" y="4738687"/>
                </a:lnTo>
                <a:lnTo>
                  <a:pt x="168275" y="4678362"/>
                </a:lnTo>
                <a:lnTo>
                  <a:pt x="157163" y="4625975"/>
                </a:lnTo>
                <a:lnTo>
                  <a:pt x="142875" y="4579937"/>
                </a:lnTo>
                <a:lnTo>
                  <a:pt x="127000" y="4537075"/>
                </a:lnTo>
                <a:lnTo>
                  <a:pt x="107950" y="4498975"/>
                </a:lnTo>
                <a:lnTo>
                  <a:pt x="69850" y="4424362"/>
                </a:lnTo>
                <a:lnTo>
                  <a:pt x="52388" y="4386262"/>
                </a:lnTo>
                <a:lnTo>
                  <a:pt x="34925" y="4343400"/>
                </a:lnTo>
                <a:lnTo>
                  <a:pt x="20638" y="4297362"/>
                </a:lnTo>
                <a:lnTo>
                  <a:pt x="11113" y="4244975"/>
                </a:lnTo>
                <a:lnTo>
                  <a:pt x="1588" y="4186237"/>
                </a:lnTo>
                <a:lnTo>
                  <a:pt x="0" y="4116387"/>
                </a:lnTo>
                <a:lnTo>
                  <a:pt x="1588" y="4048125"/>
                </a:lnTo>
                <a:lnTo>
                  <a:pt x="11113" y="3987800"/>
                </a:lnTo>
                <a:lnTo>
                  <a:pt x="20638" y="3935412"/>
                </a:lnTo>
                <a:lnTo>
                  <a:pt x="34925" y="3890962"/>
                </a:lnTo>
                <a:lnTo>
                  <a:pt x="52388" y="3848100"/>
                </a:lnTo>
                <a:lnTo>
                  <a:pt x="69850" y="3811587"/>
                </a:lnTo>
                <a:lnTo>
                  <a:pt x="107950" y="3736975"/>
                </a:lnTo>
                <a:lnTo>
                  <a:pt x="127000" y="3697287"/>
                </a:lnTo>
                <a:lnTo>
                  <a:pt x="142875" y="3656012"/>
                </a:lnTo>
                <a:lnTo>
                  <a:pt x="157163" y="3609975"/>
                </a:lnTo>
                <a:lnTo>
                  <a:pt x="168275" y="3557587"/>
                </a:lnTo>
                <a:lnTo>
                  <a:pt x="176213" y="3497262"/>
                </a:lnTo>
                <a:lnTo>
                  <a:pt x="179388" y="3427412"/>
                </a:lnTo>
                <a:lnTo>
                  <a:pt x="176213" y="3360737"/>
                </a:lnTo>
                <a:lnTo>
                  <a:pt x="168275" y="3300412"/>
                </a:lnTo>
                <a:lnTo>
                  <a:pt x="157163" y="3248025"/>
                </a:lnTo>
                <a:lnTo>
                  <a:pt x="142875" y="3201987"/>
                </a:lnTo>
                <a:lnTo>
                  <a:pt x="127000" y="3160712"/>
                </a:lnTo>
                <a:lnTo>
                  <a:pt x="107950" y="3121025"/>
                </a:lnTo>
                <a:lnTo>
                  <a:pt x="88900" y="3084512"/>
                </a:lnTo>
                <a:lnTo>
                  <a:pt x="69850" y="3046412"/>
                </a:lnTo>
                <a:lnTo>
                  <a:pt x="52388" y="3009900"/>
                </a:lnTo>
                <a:lnTo>
                  <a:pt x="34925" y="2967037"/>
                </a:lnTo>
                <a:lnTo>
                  <a:pt x="20638" y="2922587"/>
                </a:lnTo>
                <a:lnTo>
                  <a:pt x="11113" y="2868612"/>
                </a:lnTo>
                <a:lnTo>
                  <a:pt x="1588" y="2809875"/>
                </a:lnTo>
                <a:lnTo>
                  <a:pt x="0" y="2741612"/>
                </a:lnTo>
                <a:lnTo>
                  <a:pt x="1588" y="2671762"/>
                </a:lnTo>
                <a:lnTo>
                  <a:pt x="11113" y="2613025"/>
                </a:lnTo>
                <a:lnTo>
                  <a:pt x="20638" y="2560637"/>
                </a:lnTo>
                <a:lnTo>
                  <a:pt x="34925" y="2513012"/>
                </a:lnTo>
                <a:lnTo>
                  <a:pt x="52388" y="2471737"/>
                </a:lnTo>
                <a:lnTo>
                  <a:pt x="69850" y="2433637"/>
                </a:lnTo>
                <a:lnTo>
                  <a:pt x="88900" y="2395537"/>
                </a:lnTo>
                <a:lnTo>
                  <a:pt x="107950" y="2359025"/>
                </a:lnTo>
                <a:lnTo>
                  <a:pt x="127000" y="2319337"/>
                </a:lnTo>
                <a:lnTo>
                  <a:pt x="142875" y="2278062"/>
                </a:lnTo>
                <a:lnTo>
                  <a:pt x="157163" y="2232025"/>
                </a:lnTo>
                <a:lnTo>
                  <a:pt x="168275" y="2179637"/>
                </a:lnTo>
                <a:lnTo>
                  <a:pt x="176213" y="2119312"/>
                </a:lnTo>
                <a:lnTo>
                  <a:pt x="179388" y="2051050"/>
                </a:lnTo>
                <a:lnTo>
                  <a:pt x="176213" y="1982787"/>
                </a:lnTo>
                <a:lnTo>
                  <a:pt x="168275" y="1922462"/>
                </a:lnTo>
                <a:lnTo>
                  <a:pt x="157163" y="1870075"/>
                </a:lnTo>
                <a:lnTo>
                  <a:pt x="142875" y="1824037"/>
                </a:lnTo>
                <a:lnTo>
                  <a:pt x="127000" y="1782762"/>
                </a:lnTo>
                <a:lnTo>
                  <a:pt x="107950" y="1743075"/>
                </a:lnTo>
                <a:lnTo>
                  <a:pt x="88900" y="1708150"/>
                </a:lnTo>
                <a:lnTo>
                  <a:pt x="69850" y="1671637"/>
                </a:lnTo>
                <a:lnTo>
                  <a:pt x="52388" y="1631950"/>
                </a:lnTo>
                <a:lnTo>
                  <a:pt x="34925" y="1589087"/>
                </a:lnTo>
                <a:lnTo>
                  <a:pt x="20638" y="1544637"/>
                </a:lnTo>
                <a:lnTo>
                  <a:pt x="11113" y="1492250"/>
                </a:lnTo>
                <a:lnTo>
                  <a:pt x="1588" y="1431925"/>
                </a:lnTo>
                <a:lnTo>
                  <a:pt x="0" y="1363662"/>
                </a:lnTo>
                <a:lnTo>
                  <a:pt x="1588" y="1295400"/>
                </a:lnTo>
                <a:lnTo>
                  <a:pt x="11113" y="1235075"/>
                </a:lnTo>
                <a:lnTo>
                  <a:pt x="20638" y="1182687"/>
                </a:lnTo>
                <a:lnTo>
                  <a:pt x="34925" y="1136650"/>
                </a:lnTo>
                <a:lnTo>
                  <a:pt x="52388" y="1095375"/>
                </a:lnTo>
                <a:lnTo>
                  <a:pt x="69850" y="1055687"/>
                </a:lnTo>
                <a:lnTo>
                  <a:pt x="88900" y="1017587"/>
                </a:lnTo>
                <a:lnTo>
                  <a:pt x="107950" y="981075"/>
                </a:lnTo>
                <a:lnTo>
                  <a:pt x="127000" y="942975"/>
                </a:lnTo>
                <a:lnTo>
                  <a:pt x="142875" y="901700"/>
                </a:lnTo>
                <a:lnTo>
                  <a:pt x="157163" y="854075"/>
                </a:lnTo>
                <a:lnTo>
                  <a:pt x="168275" y="801687"/>
                </a:lnTo>
                <a:lnTo>
                  <a:pt x="176213" y="744537"/>
                </a:lnTo>
                <a:lnTo>
                  <a:pt x="179388" y="673100"/>
                </a:lnTo>
                <a:lnTo>
                  <a:pt x="176213" y="606425"/>
                </a:lnTo>
                <a:lnTo>
                  <a:pt x="168275" y="546100"/>
                </a:lnTo>
                <a:lnTo>
                  <a:pt x="157163" y="496887"/>
                </a:lnTo>
                <a:lnTo>
                  <a:pt x="142875" y="450850"/>
                </a:lnTo>
                <a:lnTo>
                  <a:pt x="127000" y="409575"/>
                </a:lnTo>
                <a:lnTo>
                  <a:pt x="109538" y="369887"/>
                </a:lnTo>
                <a:lnTo>
                  <a:pt x="92075" y="334962"/>
                </a:lnTo>
                <a:lnTo>
                  <a:pt x="73025" y="296862"/>
                </a:lnTo>
                <a:lnTo>
                  <a:pt x="53975" y="260350"/>
                </a:lnTo>
                <a:lnTo>
                  <a:pt x="38100" y="217487"/>
                </a:lnTo>
                <a:lnTo>
                  <a:pt x="22225" y="174625"/>
                </a:lnTo>
                <a:lnTo>
                  <a:pt x="12700" y="122237"/>
                </a:lnTo>
                <a:lnTo>
                  <a:pt x="4763" y="66675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wrap="square" rtlCol="0" anchor="ctr">
            <a:noAutofit/>
          </a:bodyPr>
          <a:lstStyle/>
          <a:p>
            <a:pPr algn="ctr" defTabSz="45720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40D8E28-91B5-42B0-9D6C-B777D8AD9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85184" cy="6858000"/>
          </a:xfrm>
          <a:custGeom>
            <a:avLst/>
            <a:gdLst>
              <a:gd name="connsiteX0" fmla="*/ 0 w 7713579"/>
              <a:gd name="connsiteY0" fmla="*/ 0 h 6858000"/>
              <a:gd name="connsiteX1" fmla="*/ 7534191 w 7713579"/>
              <a:gd name="connsiteY1" fmla="*/ 0 h 6858000"/>
              <a:gd name="connsiteX2" fmla="*/ 7538954 w 7713579"/>
              <a:gd name="connsiteY2" fmla="*/ 66675 h 6858000"/>
              <a:gd name="connsiteX3" fmla="*/ 7546891 w 7713579"/>
              <a:gd name="connsiteY3" fmla="*/ 122237 h 6858000"/>
              <a:gd name="connsiteX4" fmla="*/ 7556416 w 7713579"/>
              <a:gd name="connsiteY4" fmla="*/ 174625 h 6858000"/>
              <a:gd name="connsiteX5" fmla="*/ 7572291 w 7713579"/>
              <a:gd name="connsiteY5" fmla="*/ 217487 h 6858000"/>
              <a:gd name="connsiteX6" fmla="*/ 7588166 w 7713579"/>
              <a:gd name="connsiteY6" fmla="*/ 260350 h 6858000"/>
              <a:gd name="connsiteX7" fmla="*/ 7607216 w 7713579"/>
              <a:gd name="connsiteY7" fmla="*/ 296862 h 6858000"/>
              <a:gd name="connsiteX8" fmla="*/ 7626266 w 7713579"/>
              <a:gd name="connsiteY8" fmla="*/ 334962 h 6858000"/>
              <a:gd name="connsiteX9" fmla="*/ 7643729 w 7713579"/>
              <a:gd name="connsiteY9" fmla="*/ 369887 h 6858000"/>
              <a:gd name="connsiteX10" fmla="*/ 7661191 w 7713579"/>
              <a:gd name="connsiteY10" fmla="*/ 409575 h 6858000"/>
              <a:gd name="connsiteX11" fmla="*/ 7677066 w 7713579"/>
              <a:gd name="connsiteY11" fmla="*/ 450850 h 6858000"/>
              <a:gd name="connsiteX12" fmla="*/ 7691354 w 7713579"/>
              <a:gd name="connsiteY12" fmla="*/ 496887 h 6858000"/>
              <a:gd name="connsiteX13" fmla="*/ 7702466 w 7713579"/>
              <a:gd name="connsiteY13" fmla="*/ 546100 h 6858000"/>
              <a:gd name="connsiteX14" fmla="*/ 7710404 w 7713579"/>
              <a:gd name="connsiteY14" fmla="*/ 606425 h 6858000"/>
              <a:gd name="connsiteX15" fmla="*/ 7713579 w 7713579"/>
              <a:gd name="connsiteY15" fmla="*/ 673100 h 6858000"/>
              <a:gd name="connsiteX16" fmla="*/ 7710404 w 7713579"/>
              <a:gd name="connsiteY16" fmla="*/ 744537 h 6858000"/>
              <a:gd name="connsiteX17" fmla="*/ 7702466 w 7713579"/>
              <a:gd name="connsiteY17" fmla="*/ 801687 h 6858000"/>
              <a:gd name="connsiteX18" fmla="*/ 7691354 w 7713579"/>
              <a:gd name="connsiteY18" fmla="*/ 854075 h 6858000"/>
              <a:gd name="connsiteX19" fmla="*/ 7677066 w 7713579"/>
              <a:gd name="connsiteY19" fmla="*/ 901700 h 6858000"/>
              <a:gd name="connsiteX20" fmla="*/ 7661191 w 7713579"/>
              <a:gd name="connsiteY20" fmla="*/ 942975 h 6858000"/>
              <a:gd name="connsiteX21" fmla="*/ 7642141 w 7713579"/>
              <a:gd name="connsiteY21" fmla="*/ 981075 h 6858000"/>
              <a:gd name="connsiteX22" fmla="*/ 7623091 w 7713579"/>
              <a:gd name="connsiteY22" fmla="*/ 1017587 h 6858000"/>
              <a:gd name="connsiteX23" fmla="*/ 7604041 w 7713579"/>
              <a:gd name="connsiteY23" fmla="*/ 1055687 h 6858000"/>
              <a:gd name="connsiteX24" fmla="*/ 7586579 w 7713579"/>
              <a:gd name="connsiteY24" fmla="*/ 1095375 h 6858000"/>
              <a:gd name="connsiteX25" fmla="*/ 7569116 w 7713579"/>
              <a:gd name="connsiteY25" fmla="*/ 1136650 h 6858000"/>
              <a:gd name="connsiteX26" fmla="*/ 7554829 w 7713579"/>
              <a:gd name="connsiteY26" fmla="*/ 1182687 h 6858000"/>
              <a:gd name="connsiteX27" fmla="*/ 7545304 w 7713579"/>
              <a:gd name="connsiteY27" fmla="*/ 1235075 h 6858000"/>
              <a:gd name="connsiteX28" fmla="*/ 7535779 w 7713579"/>
              <a:gd name="connsiteY28" fmla="*/ 1295400 h 6858000"/>
              <a:gd name="connsiteX29" fmla="*/ 7534191 w 7713579"/>
              <a:gd name="connsiteY29" fmla="*/ 1363662 h 6858000"/>
              <a:gd name="connsiteX30" fmla="*/ 7535779 w 7713579"/>
              <a:gd name="connsiteY30" fmla="*/ 1431925 h 6858000"/>
              <a:gd name="connsiteX31" fmla="*/ 7545304 w 7713579"/>
              <a:gd name="connsiteY31" fmla="*/ 1492250 h 6858000"/>
              <a:gd name="connsiteX32" fmla="*/ 7554829 w 7713579"/>
              <a:gd name="connsiteY32" fmla="*/ 1544637 h 6858000"/>
              <a:gd name="connsiteX33" fmla="*/ 7569116 w 7713579"/>
              <a:gd name="connsiteY33" fmla="*/ 1589087 h 6858000"/>
              <a:gd name="connsiteX34" fmla="*/ 7586579 w 7713579"/>
              <a:gd name="connsiteY34" fmla="*/ 1631950 h 6858000"/>
              <a:gd name="connsiteX35" fmla="*/ 7604041 w 7713579"/>
              <a:gd name="connsiteY35" fmla="*/ 1671637 h 6858000"/>
              <a:gd name="connsiteX36" fmla="*/ 7623091 w 7713579"/>
              <a:gd name="connsiteY36" fmla="*/ 1708150 h 6858000"/>
              <a:gd name="connsiteX37" fmla="*/ 7642141 w 7713579"/>
              <a:gd name="connsiteY37" fmla="*/ 1743075 h 6858000"/>
              <a:gd name="connsiteX38" fmla="*/ 7661191 w 7713579"/>
              <a:gd name="connsiteY38" fmla="*/ 1782762 h 6858000"/>
              <a:gd name="connsiteX39" fmla="*/ 7677066 w 7713579"/>
              <a:gd name="connsiteY39" fmla="*/ 1824037 h 6858000"/>
              <a:gd name="connsiteX40" fmla="*/ 7691354 w 7713579"/>
              <a:gd name="connsiteY40" fmla="*/ 1870075 h 6858000"/>
              <a:gd name="connsiteX41" fmla="*/ 7702466 w 7713579"/>
              <a:gd name="connsiteY41" fmla="*/ 1922462 h 6858000"/>
              <a:gd name="connsiteX42" fmla="*/ 7710404 w 7713579"/>
              <a:gd name="connsiteY42" fmla="*/ 1982787 h 6858000"/>
              <a:gd name="connsiteX43" fmla="*/ 7713579 w 7713579"/>
              <a:gd name="connsiteY43" fmla="*/ 2051050 h 6858000"/>
              <a:gd name="connsiteX44" fmla="*/ 7710404 w 7713579"/>
              <a:gd name="connsiteY44" fmla="*/ 2119312 h 6858000"/>
              <a:gd name="connsiteX45" fmla="*/ 7702466 w 7713579"/>
              <a:gd name="connsiteY45" fmla="*/ 2179637 h 6858000"/>
              <a:gd name="connsiteX46" fmla="*/ 7691354 w 7713579"/>
              <a:gd name="connsiteY46" fmla="*/ 2232025 h 6858000"/>
              <a:gd name="connsiteX47" fmla="*/ 7677066 w 7713579"/>
              <a:gd name="connsiteY47" fmla="*/ 2278062 h 6858000"/>
              <a:gd name="connsiteX48" fmla="*/ 7661191 w 7713579"/>
              <a:gd name="connsiteY48" fmla="*/ 2319337 h 6858000"/>
              <a:gd name="connsiteX49" fmla="*/ 7642141 w 7713579"/>
              <a:gd name="connsiteY49" fmla="*/ 2359025 h 6858000"/>
              <a:gd name="connsiteX50" fmla="*/ 7623091 w 7713579"/>
              <a:gd name="connsiteY50" fmla="*/ 2395537 h 6858000"/>
              <a:gd name="connsiteX51" fmla="*/ 7604041 w 7713579"/>
              <a:gd name="connsiteY51" fmla="*/ 2433637 h 6858000"/>
              <a:gd name="connsiteX52" fmla="*/ 7586579 w 7713579"/>
              <a:gd name="connsiteY52" fmla="*/ 2471737 h 6858000"/>
              <a:gd name="connsiteX53" fmla="*/ 7569116 w 7713579"/>
              <a:gd name="connsiteY53" fmla="*/ 2513012 h 6858000"/>
              <a:gd name="connsiteX54" fmla="*/ 7554829 w 7713579"/>
              <a:gd name="connsiteY54" fmla="*/ 2560637 h 6858000"/>
              <a:gd name="connsiteX55" fmla="*/ 7545304 w 7713579"/>
              <a:gd name="connsiteY55" fmla="*/ 2613025 h 6858000"/>
              <a:gd name="connsiteX56" fmla="*/ 7535779 w 7713579"/>
              <a:gd name="connsiteY56" fmla="*/ 2671762 h 6858000"/>
              <a:gd name="connsiteX57" fmla="*/ 7534191 w 7713579"/>
              <a:gd name="connsiteY57" fmla="*/ 2741612 h 6858000"/>
              <a:gd name="connsiteX58" fmla="*/ 7535779 w 7713579"/>
              <a:gd name="connsiteY58" fmla="*/ 2809875 h 6858000"/>
              <a:gd name="connsiteX59" fmla="*/ 7545304 w 7713579"/>
              <a:gd name="connsiteY59" fmla="*/ 2868612 h 6858000"/>
              <a:gd name="connsiteX60" fmla="*/ 7554829 w 7713579"/>
              <a:gd name="connsiteY60" fmla="*/ 2922587 h 6858000"/>
              <a:gd name="connsiteX61" fmla="*/ 7569116 w 7713579"/>
              <a:gd name="connsiteY61" fmla="*/ 2967037 h 6858000"/>
              <a:gd name="connsiteX62" fmla="*/ 7586579 w 7713579"/>
              <a:gd name="connsiteY62" fmla="*/ 3009900 h 6858000"/>
              <a:gd name="connsiteX63" fmla="*/ 7604041 w 7713579"/>
              <a:gd name="connsiteY63" fmla="*/ 3046412 h 6858000"/>
              <a:gd name="connsiteX64" fmla="*/ 7623091 w 7713579"/>
              <a:gd name="connsiteY64" fmla="*/ 3084512 h 6858000"/>
              <a:gd name="connsiteX65" fmla="*/ 7642141 w 7713579"/>
              <a:gd name="connsiteY65" fmla="*/ 3121025 h 6858000"/>
              <a:gd name="connsiteX66" fmla="*/ 7661191 w 7713579"/>
              <a:gd name="connsiteY66" fmla="*/ 3160712 h 6858000"/>
              <a:gd name="connsiteX67" fmla="*/ 7677066 w 7713579"/>
              <a:gd name="connsiteY67" fmla="*/ 3201987 h 6858000"/>
              <a:gd name="connsiteX68" fmla="*/ 7691354 w 7713579"/>
              <a:gd name="connsiteY68" fmla="*/ 3248025 h 6858000"/>
              <a:gd name="connsiteX69" fmla="*/ 7702466 w 7713579"/>
              <a:gd name="connsiteY69" fmla="*/ 3300412 h 6858000"/>
              <a:gd name="connsiteX70" fmla="*/ 7710404 w 7713579"/>
              <a:gd name="connsiteY70" fmla="*/ 3360737 h 6858000"/>
              <a:gd name="connsiteX71" fmla="*/ 7713579 w 7713579"/>
              <a:gd name="connsiteY71" fmla="*/ 3427412 h 6858000"/>
              <a:gd name="connsiteX72" fmla="*/ 7710404 w 7713579"/>
              <a:gd name="connsiteY72" fmla="*/ 3497262 h 6858000"/>
              <a:gd name="connsiteX73" fmla="*/ 7702466 w 7713579"/>
              <a:gd name="connsiteY73" fmla="*/ 3557587 h 6858000"/>
              <a:gd name="connsiteX74" fmla="*/ 7691354 w 7713579"/>
              <a:gd name="connsiteY74" fmla="*/ 3609975 h 6858000"/>
              <a:gd name="connsiteX75" fmla="*/ 7677066 w 7713579"/>
              <a:gd name="connsiteY75" fmla="*/ 3656012 h 6858000"/>
              <a:gd name="connsiteX76" fmla="*/ 7661191 w 7713579"/>
              <a:gd name="connsiteY76" fmla="*/ 3697287 h 6858000"/>
              <a:gd name="connsiteX77" fmla="*/ 7642141 w 7713579"/>
              <a:gd name="connsiteY77" fmla="*/ 3736975 h 6858000"/>
              <a:gd name="connsiteX78" fmla="*/ 7604041 w 7713579"/>
              <a:gd name="connsiteY78" fmla="*/ 3811587 h 6858000"/>
              <a:gd name="connsiteX79" fmla="*/ 7586579 w 7713579"/>
              <a:gd name="connsiteY79" fmla="*/ 3848100 h 6858000"/>
              <a:gd name="connsiteX80" fmla="*/ 7569116 w 7713579"/>
              <a:gd name="connsiteY80" fmla="*/ 3890962 h 6858000"/>
              <a:gd name="connsiteX81" fmla="*/ 7554829 w 7713579"/>
              <a:gd name="connsiteY81" fmla="*/ 3935412 h 6858000"/>
              <a:gd name="connsiteX82" fmla="*/ 7545304 w 7713579"/>
              <a:gd name="connsiteY82" fmla="*/ 3987800 h 6858000"/>
              <a:gd name="connsiteX83" fmla="*/ 7535779 w 7713579"/>
              <a:gd name="connsiteY83" fmla="*/ 4048125 h 6858000"/>
              <a:gd name="connsiteX84" fmla="*/ 7534191 w 7713579"/>
              <a:gd name="connsiteY84" fmla="*/ 4116387 h 6858000"/>
              <a:gd name="connsiteX85" fmla="*/ 7535779 w 7713579"/>
              <a:gd name="connsiteY85" fmla="*/ 4186237 h 6858000"/>
              <a:gd name="connsiteX86" fmla="*/ 7545304 w 7713579"/>
              <a:gd name="connsiteY86" fmla="*/ 4244975 h 6858000"/>
              <a:gd name="connsiteX87" fmla="*/ 7554829 w 7713579"/>
              <a:gd name="connsiteY87" fmla="*/ 4297362 h 6858000"/>
              <a:gd name="connsiteX88" fmla="*/ 7569116 w 7713579"/>
              <a:gd name="connsiteY88" fmla="*/ 4343400 h 6858000"/>
              <a:gd name="connsiteX89" fmla="*/ 7586579 w 7713579"/>
              <a:gd name="connsiteY89" fmla="*/ 4386262 h 6858000"/>
              <a:gd name="connsiteX90" fmla="*/ 7604041 w 7713579"/>
              <a:gd name="connsiteY90" fmla="*/ 4424362 h 6858000"/>
              <a:gd name="connsiteX91" fmla="*/ 7642141 w 7713579"/>
              <a:gd name="connsiteY91" fmla="*/ 4498975 h 6858000"/>
              <a:gd name="connsiteX92" fmla="*/ 7661191 w 7713579"/>
              <a:gd name="connsiteY92" fmla="*/ 4537075 h 6858000"/>
              <a:gd name="connsiteX93" fmla="*/ 7677066 w 7713579"/>
              <a:gd name="connsiteY93" fmla="*/ 4579937 h 6858000"/>
              <a:gd name="connsiteX94" fmla="*/ 7691354 w 7713579"/>
              <a:gd name="connsiteY94" fmla="*/ 4625975 h 6858000"/>
              <a:gd name="connsiteX95" fmla="*/ 7702466 w 7713579"/>
              <a:gd name="connsiteY95" fmla="*/ 4678362 h 6858000"/>
              <a:gd name="connsiteX96" fmla="*/ 7710404 w 7713579"/>
              <a:gd name="connsiteY96" fmla="*/ 4738687 h 6858000"/>
              <a:gd name="connsiteX97" fmla="*/ 7713579 w 7713579"/>
              <a:gd name="connsiteY97" fmla="*/ 4806950 h 6858000"/>
              <a:gd name="connsiteX98" fmla="*/ 7710404 w 7713579"/>
              <a:gd name="connsiteY98" fmla="*/ 4875212 h 6858000"/>
              <a:gd name="connsiteX99" fmla="*/ 7702466 w 7713579"/>
              <a:gd name="connsiteY99" fmla="*/ 4935537 h 6858000"/>
              <a:gd name="connsiteX100" fmla="*/ 7691354 w 7713579"/>
              <a:gd name="connsiteY100" fmla="*/ 4987925 h 6858000"/>
              <a:gd name="connsiteX101" fmla="*/ 7677066 w 7713579"/>
              <a:gd name="connsiteY101" fmla="*/ 5033962 h 6858000"/>
              <a:gd name="connsiteX102" fmla="*/ 7661191 w 7713579"/>
              <a:gd name="connsiteY102" fmla="*/ 5075237 h 6858000"/>
              <a:gd name="connsiteX103" fmla="*/ 7642141 w 7713579"/>
              <a:gd name="connsiteY103" fmla="*/ 5114925 h 6858000"/>
              <a:gd name="connsiteX104" fmla="*/ 7623091 w 7713579"/>
              <a:gd name="connsiteY104" fmla="*/ 5149850 h 6858000"/>
              <a:gd name="connsiteX105" fmla="*/ 7604041 w 7713579"/>
              <a:gd name="connsiteY105" fmla="*/ 5186362 h 6858000"/>
              <a:gd name="connsiteX106" fmla="*/ 7586579 w 7713579"/>
              <a:gd name="connsiteY106" fmla="*/ 5226050 h 6858000"/>
              <a:gd name="connsiteX107" fmla="*/ 7569116 w 7713579"/>
              <a:gd name="connsiteY107" fmla="*/ 5268912 h 6858000"/>
              <a:gd name="connsiteX108" fmla="*/ 7554829 w 7713579"/>
              <a:gd name="connsiteY108" fmla="*/ 5313362 h 6858000"/>
              <a:gd name="connsiteX109" fmla="*/ 7545304 w 7713579"/>
              <a:gd name="connsiteY109" fmla="*/ 5365750 h 6858000"/>
              <a:gd name="connsiteX110" fmla="*/ 7535779 w 7713579"/>
              <a:gd name="connsiteY110" fmla="*/ 5426075 h 6858000"/>
              <a:gd name="connsiteX111" fmla="*/ 7534191 w 7713579"/>
              <a:gd name="connsiteY111" fmla="*/ 5494337 h 6858000"/>
              <a:gd name="connsiteX112" fmla="*/ 7535779 w 7713579"/>
              <a:gd name="connsiteY112" fmla="*/ 5562600 h 6858000"/>
              <a:gd name="connsiteX113" fmla="*/ 7545304 w 7713579"/>
              <a:gd name="connsiteY113" fmla="*/ 5622925 h 6858000"/>
              <a:gd name="connsiteX114" fmla="*/ 7554829 w 7713579"/>
              <a:gd name="connsiteY114" fmla="*/ 5675312 h 6858000"/>
              <a:gd name="connsiteX115" fmla="*/ 7569116 w 7713579"/>
              <a:gd name="connsiteY115" fmla="*/ 5721350 h 6858000"/>
              <a:gd name="connsiteX116" fmla="*/ 7586579 w 7713579"/>
              <a:gd name="connsiteY116" fmla="*/ 5762625 h 6858000"/>
              <a:gd name="connsiteX117" fmla="*/ 7604041 w 7713579"/>
              <a:gd name="connsiteY117" fmla="*/ 5802312 h 6858000"/>
              <a:gd name="connsiteX118" fmla="*/ 7623091 w 7713579"/>
              <a:gd name="connsiteY118" fmla="*/ 5840412 h 6858000"/>
              <a:gd name="connsiteX119" fmla="*/ 7642141 w 7713579"/>
              <a:gd name="connsiteY119" fmla="*/ 5876925 h 6858000"/>
              <a:gd name="connsiteX120" fmla="*/ 7661191 w 7713579"/>
              <a:gd name="connsiteY120" fmla="*/ 5915025 h 6858000"/>
              <a:gd name="connsiteX121" fmla="*/ 7677066 w 7713579"/>
              <a:gd name="connsiteY121" fmla="*/ 5956300 h 6858000"/>
              <a:gd name="connsiteX122" fmla="*/ 7691354 w 7713579"/>
              <a:gd name="connsiteY122" fmla="*/ 6003925 h 6858000"/>
              <a:gd name="connsiteX123" fmla="*/ 7702466 w 7713579"/>
              <a:gd name="connsiteY123" fmla="*/ 6056312 h 6858000"/>
              <a:gd name="connsiteX124" fmla="*/ 7710404 w 7713579"/>
              <a:gd name="connsiteY124" fmla="*/ 6113462 h 6858000"/>
              <a:gd name="connsiteX125" fmla="*/ 7713579 w 7713579"/>
              <a:gd name="connsiteY125" fmla="*/ 6183312 h 6858000"/>
              <a:gd name="connsiteX126" fmla="*/ 7710404 w 7713579"/>
              <a:gd name="connsiteY126" fmla="*/ 6251575 h 6858000"/>
              <a:gd name="connsiteX127" fmla="*/ 7702466 w 7713579"/>
              <a:gd name="connsiteY127" fmla="*/ 6311900 h 6858000"/>
              <a:gd name="connsiteX128" fmla="*/ 7691354 w 7713579"/>
              <a:gd name="connsiteY128" fmla="*/ 6361112 h 6858000"/>
              <a:gd name="connsiteX129" fmla="*/ 7677066 w 7713579"/>
              <a:gd name="connsiteY129" fmla="*/ 6407150 h 6858000"/>
              <a:gd name="connsiteX130" fmla="*/ 7661191 w 7713579"/>
              <a:gd name="connsiteY130" fmla="*/ 6448425 h 6858000"/>
              <a:gd name="connsiteX131" fmla="*/ 7643729 w 7713579"/>
              <a:gd name="connsiteY131" fmla="*/ 6488112 h 6858000"/>
              <a:gd name="connsiteX132" fmla="*/ 7626266 w 7713579"/>
              <a:gd name="connsiteY132" fmla="*/ 6523037 h 6858000"/>
              <a:gd name="connsiteX133" fmla="*/ 7607216 w 7713579"/>
              <a:gd name="connsiteY133" fmla="*/ 6561137 h 6858000"/>
              <a:gd name="connsiteX134" fmla="*/ 7588166 w 7713579"/>
              <a:gd name="connsiteY134" fmla="*/ 6597650 h 6858000"/>
              <a:gd name="connsiteX135" fmla="*/ 7572291 w 7713579"/>
              <a:gd name="connsiteY135" fmla="*/ 6640512 h 6858000"/>
              <a:gd name="connsiteX136" fmla="*/ 7556416 w 7713579"/>
              <a:gd name="connsiteY136" fmla="*/ 6683375 h 6858000"/>
              <a:gd name="connsiteX137" fmla="*/ 7546891 w 7713579"/>
              <a:gd name="connsiteY137" fmla="*/ 6735762 h 6858000"/>
              <a:gd name="connsiteX138" fmla="*/ 7538954 w 7713579"/>
              <a:gd name="connsiteY138" fmla="*/ 6791325 h 6858000"/>
              <a:gd name="connsiteX139" fmla="*/ 7534191 w 7713579"/>
              <a:gd name="connsiteY139" fmla="*/ 6858000 h 6858000"/>
              <a:gd name="connsiteX140" fmla="*/ 0 w 7713579"/>
              <a:gd name="connsiteY140" fmla="*/ 6858000 h 6858000"/>
              <a:gd name="connsiteX141" fmla="*/ 0 w 7713579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713579" h="6858000">
                <a:moveTo>
                  <a:pt x="0" y="0"/>
                </a:moveTo>
                <a:lnTo>
                  <a:pt x="7534191" y="0"/>
                </a:lnTo>
                <a:lnTo>
                  <a:pt x="7538954" y="66675"/>
                </a:lnTo>
                <a:lnTo>
                  <a:pt x="7546891" y="122237"/>
                </a:lnTo>
                <a:lnTo>
                  <a:pt x="7556416" y="174625"/>
                </a:lnTo>
                <a:lnTo>
                  <a:pt x="7572291" y="217487"/>
                </a:lnTo>
                <a:lnTo>
                  <a:pt x="7588166" y="260350"/>
                </a:lnTo>
                <a:lnTo>
                  <a:pt x="7607216" y="296862"/>
                </a:lnTo>
                <a:lnTo>
                  <a:pt x="7626266" y="334962"/>
                </a:lnTo>
                <a:lnTo>
                  <a:pt x="7643729" y="369887"/>
                </a:lnTo>
                <a:lnTo>
                  <a:pt x="7661191" y="409575"/>
                </a:lnTo>
                <a:lnTo>
                  <a:pt x="7677066" y="450850"/>
                </a:lnTo>
                <a:lnTo>
                  <a:pt x="7691354" y="496887"/>
                </a:lnTo>
                <a:lnTo>
                  <a:pt x="7702466" y="546100"/>
                </a:lnTo>
                <a:lnTo>
                  <a:pt x="7710404" y="606425"/>
                </a:lnTo>
                <a:lnTo>
                  <a:pt x="7713579" y="673100"/>
                </a:lnTo>
                <a:lnTo>
                  <a:pt x="7710404" y="744537"/>
                </a:lnTo>
                <a:lnTo>
                  <a:pt x="7702466" y="801687"/>
                </a:lnTo>
                <a:lnTo>
                  <a:pt x="7691354" y="854075"/>
                </a:lnTo>
                <a:lnTo>
                  <a:pt x="7677066" y="901700"/>
                </a:lnTo>
                <a:lnTo>
                  <a:pt x="7661191" y="942975"/>
                </a:lnTo>
                <a:lnTo>
                  <a:pt x="7642141" y="981075"/>
                </a:lnTo>
                <a:lnTo>
                  <a:pt x="7623091" y="1017587"/>
                </a:lnTo>
                <a:lnTo>
                  <a:pt x="7604041" y="1055687"/>
                </a:lnTo>
                <a:lnTo>
                  <a:pt x="7586579" y="1095375"/>
                </a:lnTo>
                <a:lnTo>
                  <a:pt x="7569116" y="1136650"/>
                </a:lnTo>
                <a:lnTo>
                  <a:pt x="7554829" y="1182687"/>
                </a:lnTo>
                <a:lnTo>
                  <a:pt x="7545304" y="1235075"/>
                </a:lnTo>
                <a:lnTo>
                  <a:pt x="7535779" y="1295400"/>
                </a:lnTo>
                <a:lnTo>
                  <a:pt x="7534191" y="1363662"/>
                </a:lnTo>
                <a:lnTo>
                  <a:pt x="7535779" y="1431925"/>
                </a:lnTo>
                <a:lnTo>
                  <a:pt x="7545304" y="1492250"/>
                </a:lnTo>
                <a:lnTo>
                  <a:pt x="7554829" y="1544637"/>
                </a:lnTo>
                <a:lnTo>
                  <a:pt x="7569116" y="1589087"/>
                </a:lnTo>
                <a:lnTo>
                  <a:pt x="7586579" y="1631950"/>
                </a:lnTo>
                <a:lnTo>
                  <a:pt x="7604041" y="1671637"/>
                </a:lnTo>
                <a:lnTo>
                  <a:pt x="7623091" y="1708150"/>
                </a:lnTo>
                <a:lnTo>
                  <a:pt x="7642141" y="1743075"/>
                </a:lnTo>
                <a:lnTo>
                  <a:pt x="7661191" y="1782762"/>
                </a:lnTo>
                <a:lnTo>
                  <a:pt x="7677066" y="1824037"/>
                </a:lnTo>
                <a:lnTo>
                  <a:pt x="7691354" y="1870075"/>
                </a:lnTo>
                <a:lnTo>
                  <a:pt x="7702466" y="1922462"/>
                </a:lnTo>
                <a:lnTo>
                  <a:pt x="7710404" y="1982787"/>
                </a:lnTo>
                <a:lnTo>
                  <a:pt x="7713579" y="2051050"/>
                </a:lnTo>
                <a:lnTo>
                  <a:pt x="7710404" y="2119312"/>
                </a:lnTo>
                <a:lnTo>
                  <a:pt x="7702466" y="2179637"/>
                </a:lnTo>
                <a:lnTo>
                  <a:pt x="7691354" y="2232025"/>
                </a:lnTo>
                <a:lnTo>
                  <a:pt x="7677066" y="2278062"/>
                </a:lnTo>
                <a:lnTo>
                  <a:pt x="7661191" y="2319337"/>
                </a:lnTo>
                <a:lnTo>
                  <a:pt x="7642141" y="2359025"/>
                </a:lnTo>
                <a:lnTo>
                  <a:pt x="7623091" y="2395537"/>
                </a:lnTo>
                <a:lnTo>
                  <a:pt x="7604041" y="2433637"/>
                </a:lnTo>
                <a:lnTo>
                  <a:pt x="7586579" y="2471737"/>
                </a:lnTo>
                <a:lnTo>
                  <a:pt x="7569116" y="2513012"/>
                </a:lnTo>
                <a:lnTo>
                  <a:pt x="7554829" y="2560637"/>
                </a:lnTo>
                <a:lnTo>
                  <a:pt x="7545304" y="2613025"/>
                </a:lnTo>
                <a:lnTo>
                  <a:pt x="7535779" y="2671762"/>
                </a:lnTo>
                <a:lnTo>
                  <a:pt x="7534191" y="2741612"/>
                </a:lnTo>
                <a:lnTo>
                  <a:pt x="7535779" y="2809875"/>
                </a:lnTo>
                <a:lnTo>
                  <a:pt x="7545304" y="2868612"/>
                </a:lnTo>
                <a:lnTo>
                  <a:pt x="7554829" y="2922587"/>
                </a:lnTo>
                <a:lnTo>
                  <a:pt x="7569116" y="2967037"/>
                </a:lnTo>
                <a:lnTo>
                  <a:pt x="7586579" y="3009900"/>
                </a:lnTo>
                <a:lnTo>
                  <a:pt x="7604041" y="3046412"/>
                </a:lnTo>
                <a:lnTo>
                  <a:pt x="7623091" y="3084512"/>
                </a:lnTo>
                <a:lnTo>
                  <a:pt x="7642141" y="3121025"/>
                </a:lnTo>
                <a:lnTo>
                  <a:pt x="7661191" y="3160712"/>
                </a:lnTo>
                <a:lnTo>
                  <a:pt x="7677066" y="3201987"/>
                </a:lnTo>
                <a:lnTo>
                  <a:pt x="7691354" y="3248025"/>
                </a:lnTo>
                <a:lnTo>
                  <a:pt x="7702466" y="3300412"/>
                </a:lnTo>
                <a:lnTo>
                  <a:pt x="7710404" y="3360737"/>
                </a:lnTo>
                <a:lnTo>
                  <a:pt x="7713579" y="3427412"/>
                </a:lnTo>
                <a:lnTo>
                  <a:pt x="7710404" y="3497262"/>
                </a:lnTo>
                <a:lnTo>
                  <a:pt x="7702466" y="3557587"/>
                </a:lnTo>
                <a:lnTo>
                  <a:pt x="7691354" y="3609975"/>
                </a:lnTo>
                <a:lnTo>
                  <a:pt x="7677066" y="3656012"/>
                </a:lnTo>
                <a:lnTo>
                  <a:pt x="7661191" y="3697287"/>
                </a:lnTo>
                <a:lnTo>
                  <a:pt x="7642141" y="3736975"/>
                </a:lnTo>
                <a:lnTo>
                  <a:pt x="7604041" y="3811587"/>
                </a:lnTo>
                <a:lnTo>
                  <a:pt x="7586579" y="3848100"/>
                </a:lnTo>
                <a:lnTo>
                  <a:pt x="7569116" y="3890962"/>
                </a:lnTo>
                <a:lnTo>
                  <a:pt x="7554829" y="3935412"/>
                </a:lnTo>
                <a:lnTo>
                  <a:pt x="7545304" y="3987800"/>
                </a:lnTo>
                <a:lnTo>
                  <a:pt x="7535779" y="4048125"/>
                </a:lnTo>
                <a:lnTo>
                  <a:pt x="7534191" y="4116387"/>
                </a:lnTo>
                <a:lnTo>
                  <a:pt x="7535779" y="4186237"/>
                </a:lnTo>
                <a:lnTo>
                  <a:pt x="7545304" y="4244975"/>
                </a:lnTo>
                <a:lnTo>
                  <a:pt x="7554829" y="4297362"/>
                </a:lnTo>
                <a:lnTo>
                  <a:pt x="7569116" y="4343400"/>
                </a:lnTo>
                <a:lnTo>
                  <a:pt x="7586579" y="4386262"/>
                </a:lnTo>
                <a:lnTo>
                  <a:pt x="7604041" y="4424362"/>
                </a:lnTo>
                <a:lnTo>
                  <a:pt x="7642141" y="4498975"/>
                </a:lnTo>
                <a:lnTo>
                  <a:pt x="7661191" y="4537075"/>
                </a:lnTo>
                <a:lnTo>
                  <a:pt x="7677066" y="4579937"/>
                </a:lnTo>
                <a:lnTo>
                  <a:pt x="7691354" y="4625975"/>
                </a:lnTo>
                <a:lnTo>
                  <a:pt x="7702466" y="4678362"/>
                </a:lnTo>
                <a:lnTo>
                  <a:pt x="7710404" y="4738687"/>
                </a:lnTo>
                <a:lnTo>
                  <a:pt x="7713579" y="4806950"/>
                </a:lnTo>
                <a:lnTo>
                  <a:pt x="7710404" y="4875212"/>
                </a:lnTo>
                <a:lnTo>
                  <a:pt x="7702466" y="4935537"/>
                </a:lnTo>
                <a:lnTo>
                  <a:pt x="7691354" y="4987925"/>
                </a:lnTo>
                <a:lnTo>
                  <a:pt x="7677066" y="5033962"/>
                </a:lnTo>
                <a:lnTo>
                  <a:pt x="7661191" y="5075237"/>
                </a:lnTo>
                <a:lnTo>
                  <a:pt x="7642141" y="5114925"/>
                </a:lnTo>
                <a:lnTo>
                  <a:pt x="7623091" y="5149850"/>
                </a:lnTo>
                <a:lnTo>
                  <a:pt x="7604041" y="5186362"/>
                </a:lnTo>
                <a:lnTo>
                  <a:pt x="7586579" y="5226050"/>
                </a:lnTo>
                <a:lnTo>
                  <a:pt x="7569116" y="5268912"/>
                </a:lnTo>
                <a:lnTo>
                  <a:pt x="7554829" y="5313362"/>
                </a:lnTo>
                <a:lnTo>
                  <a:pt x="7545304" y="5365750"/>
                </a:lnTo>
                <a:lnTo>
                  <a:pt x="7535779" y="5426075"/>
                </a:lnTo>
                <a:lnTo>
                  <a:pt x="7534191" y="5494337"/>
                </a:lnTo>
                <a:lnTo>
                  <a:pt x="7535779" y="5562600"/>
                </a:lnTo>
                <a:lnTo>
                  <a:pt x="7545304" y="5622925"/>
                </a:lnTo>
                <a:lnTo>
                  <a:pt x="7554829" y="5675312"/>
                </a:lnTo>
                <a:lnTo>
                  <a:pt x="7569116" y="5721350"/>
                </a:lnTo>
                <a:lnTo>
                  <a:pt x="7586579" y="5762625"/>
                </a:lnTo>
                <a:lnTo>
                  <a:pt x="7604041" y="5802312"/>
                </a:lnTo>
                <a:lnTo>
                  <a:pt x="7623091" y="5840412"/>
                </a:lnTo>
                <a:lnTo>
                  <a:pt x="7642141" y="5876925"/>
                </a:lnTo>
                <a:lnTo>
                  <a:pt x="7661191" y="5915025"/>
                </a:lnTo>
                <a:lnTo>
                  <a:pt x="7677066" y="5956300"/>
                </a:lnTo>
                <a:lnTo>
                  <a:pt x="7691354" y="6003925"/>
                </a:lnTo>
                <a:lnTo>
                  <a:pt x="7702466" y="6056312"/>
                </a:lnTo>
                <a:lnTo>
                  <a:pt x="7710404" y="6113462"/>
                </a:lnTo>
                <a:lnTo>
                  <a:pt x="7713579" y="6183312"/>
                </a:lnTo>
                <a:lnTo>
                  <a:pt x="7710404" y="6251575"/>
                </a:lnTo>
                <a:lnTo>
                  <a:pt x="7702466" y="6311900"/>
                </a:lnTo>
                <a:lnTo>
                  <a:pt x="7691354" y="6361112"/>
                </a:lnTo>
                <a:lnTo>
                  <a:pt x="7677066" y="6407150"/>
                </a:lnTo>
                <a:lnTo>
                  <a:pt x="7661191" y="6448425"/>
                </a:lnTo>
                <a:lnTo>
                  <a:pt x="7643729" y="6488112"/>
                </a:lnTo>
                <a:lnTo>
                  <a:pt x="7626266" y="6523037"/>
                </a:lnTo>
                <a:lnTo>
                  <a:pt x="7607216" y="6561137"/>
                </a:lnTo>
                <a:lnTo>
                  <a:pt x="7588166" y="6597650"/>
                </a:lnTo>
                <a:lnTo>
                  <a:pt x="7572291" y="6640512"/>
                </a:lnTo>
                <a:lnTo>
                  <a:pt x="7556416" y="6683375"/>
                </a:lnTo>
                <a:lnTo>
                  <a:pt x="7546891" y="6735762"/>
                </a:lnTo>
                <a:lnTo>
                  <a:pt x="7538954" y="6791325"/>
                </a:lnTo>
                <a:lnTo>
                  <a:pt x="753419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BA0C27-E645-4BC6-916C-F34DD78C9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867" y="109937"/>
            <a:ext cx="5450559" cy="619938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B2F096C-41D4-4B72-BAC7-C81F304D99DB}"/>
              </a:ext>
            </a:extLst>
          </p:cNvPr>
          <p:cNvSpPr/>
          <p:nvPr/>
        </p:nvSpPr>
        <p:spPr>
          <a:xfrm>
            <a:off x="6012480" y="2286000"/>
            <a:ext cx="2557732" cy="384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tx1">
                    <a:alpha val="60000"/>
                  </a:schemeClr>
                </a:solidFill>
              </a:rPr>
              <a:t>The </a:t>
            </a:r>
            <a:r>
              <a:rPr lang="en-US" sz="1700" b="1">
                <a:solidFill>
                  <a:schemeClr val="tx1">
                    <a:alpha val="60000"/>
                  </a:schemeClr>
                </a:solidFill>
              </a:rPr>
              <a:t>ethos</a:t>
            </a:r>
            <a:r>
              <a:rPr lang="en-US" sz="1700">
                <a:solidFill>
                  <a:schemeClr val="tx1">
                    <a:alpha val="60000"/>
                  </a:schemeClr>
                </a:solidFill>
              </a:rPr>
              <a:t> of </a:t>
            </a:r>
            <a:r>
              <a:rPr lang="en-US" sz="1700" b="1">
                <a:solidFill>
                  <a:schemeClr val="tx1">
                    <a:alpha val="60000"/>
                  </a:schemeClr>
                </a:solidFill>
              </a:rPr>
              <a:t>Forest Schools</a:t>
            </a:r>
            <a:r>
              <a:rPr lang="en-US" sz="1700">
                <a:solidFill>
                  <a:schemeClr val="tx1">
                    <a:alpha val="60000"/>
                  </a:schemeClr>
                </a:solidFill>
              </a:rPr>
              <a:t> is to allow children the time and space to develop skills, interest and understanding through a range of activities which provide practical, hands-on experiences in a natural environment.</a:t>
            </a:r>
          </a:p>
        </p:txBody>
      </p:sp>
    </p:spTree>
    <p:extLst>
      <p:ext uri="{BB962C8B-B14F-4D97-AF65-F5344CB8AC3E}">
        <p14:creationId xmlns:p14="http://schemas.microsoft.com/office/powerpoint/2010/main" val="3716382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6" descr="Image result for potato peeler">
            <a:hlinkClick r:id="rId2"/>
            <a:extLst>
              <a:ext uri="{FF2B5EF4-FFF2-40B4-BE49-F238E27FC236}">
                <a16:creationId xmlns:a16="http://schemas.microsoft.com/office/drawing/2014/main" id="{5EF049CD-3EA0-46DB-9635-D459AF7CE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94266"/>
            <a:ext cx="1317625" cy="131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27">
            <a:extLst>
              <a:ext uri="{FF2B5EF4-FFF2-40B4-BE49-F238E27FC236}">
                <a16:creationId xmlns:a16="http://schemas.microsoft.com/office/drawing/2014/main" id="{B8FB2833-AD6D-40FE-9160-18AFC6C3C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12" y="979789"/>
            <a:ext cx="1190625" cy="159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0341B58-0259-4F16-A26B-CC139C09086E}"/>
              </a:ext>
            </a:extLst>
          </p:cNvPr>
          <p:cNvCxnSpPr/>
          <p:nvPr/>
        </p:nvCxnSpPr>
        <p:spPr>
          <a:xfrm flipV="1">
            <a:off x="3310700" y="977871"/>
            <a:ext cx="1176020" cy="3340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99B7827-3C5D-4A12-B01A-A8609ACC6B14}"/>
              </a:ext>
            </a:extLst>
          </p:cNvPr>
          <p:cNvCxnSpPr/>
          <p:nvPr/>
        </p:nvCxnSpPr>
        <p:spPr>
          <a:xfrm flipV="1">
            <a:off x="2736393" y="1598308"/>
            <a:ext cx="991870" cy="1562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5">
            <a:extLst>
              <a:ext uri="{FF2B5EF4-FFF2-40B4-BE49-F238E27FC236}">
                <a16:creationId xmlns:a16="http://schemas.microsoft.com/office/drawing/2014/main" id="{E94B72E0-1806-4242-ABFB-9CA6EC7C4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600" b="1" i="0" u="sng" strike="noStrike" cap="none" normalizeH="0" baseline="0">
                <a:ln>
                  <a:noFill/>
                </a:ln>
                <a:solidFill>
                  <a:srgbClr val="943634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Tool Talk </a:t>
            </a:r>
            <a:r>
              <a:rPr kumimoji="0" lang="en-GB" altLang="en-US" sz="3600" b="1" i="0" u="sng" strike="noStrike" cap="none" normalizeH="0" baseline="0">
                <a:ln>
                  <a:noFill/>
                </a:ln>
                <a:solidFill>
                  <a:srgbClr val="94363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3600" b="1" i="0" u="sng" strike="noStrike" cap="none" normalizeH="0" baseline="0">
                <a:ln>
                  <a:noFill/>
                </a:ln>
                <a:solidFill>
                  <a:srgbClr val="943634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Potato Peeler.</a:t>
            </a:r>
            <a:endParaRPr kumimoji="0" lang="en-GB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AD5D694E-282B-4209-A812-295425DFE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70991"/>
            <a:ext cx="286924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endParaRPr kumimoji="0" lang="en-US" altLang="en-US" sz="23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ヒラギノ角ゴ Pro W3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2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This is a potato peeler.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E0D355C0-FD8A-40B1-9506-4E403480A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2350735"/>
            <a:ext cx="8812088" cy="4570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2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                            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                                                                        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ヒラギノ角ゴ Pro W3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This is my workspace (bubble) I can use it when sitting down with my legs apart.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 I use it with the blade facing away from me on the outside of the wood, the blade always moves away from me.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When not using it, I place it on the safety mat or put it back safely in the designated area.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If I need to walk with the potato peeler, I hold the blades in a gloved hand next to my leg with handles facing downwards.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When passing the blade, I hold the blade in a gloved hand and offer the handle to the other person. 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900113" algn="l"/>
                <a:tab pos="1349375" algn="l"/>
                <a:tab pos="2249488" algn="l"/>
                <a:tab pos="2700338" algn="l"/>
                <a:tab pos="3149600" algn="l"/>
                <a:tab pos="3600450" algn="l"/>
                <a:tab pos="4049713" algn="l"/>
                <a:tab pos="4500563" algn="l"/>
                <a:tab pos="4949825" algn="l"/>
                <a:tab pos="5400675" algn="l"/>
                <a:tab pos="5849938" algn="l"/>
              </a:tabLst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Lucida Sans Unicode" panose="020B0602030504020204" pitchFamily="34" charset="0"/>
                <a:ea typeface="Calibri" panose="020F0502020204030204" pitchFamily="34" charset="0"/>
                <a:cs typeface="Lucida Sans Unicode" panose="020B0602030504020204" pitchFamily="34" charset="0"/>
              </a:rPr>
              <a:t>Uses of a potato peeler: Whittling small soft sticks, peeling bark or cutting string.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7529CF-0FE8-4FE3-878E-6CA8F54E1BEC}"/>
              </a:ext>
            </a:extLst>
          </p:cNvPr>
          <p:cNvSpPr/>
          <p:nvPr/>
        </p:nvSpPr>
        <p:spPr>
          <a:xfrm>
            <a:off x="3534127" y="1462232"/>
            <a:ext cx="2238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These are the blades. 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497E9D7-8179-4BBF-A7F7-F2675A11156F}"/>
              </a:ext>
            </a:extLst>
          </p:cNvPr>
          <p:cNvSpPr/>
          <p:nvPr/>
        </p:nvSpPr>
        <p:spPr>
          <a:xfrm>
            <a:off x="4625283" y="602179"/>
            <a:ext cx="24080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This is the handle</a:t>
            </a:r>
            <a:r>
              <a:rPr lang="en-US" altLang="en-US" sz="3600" dirty="0">
                <a:solidFill>
                  <a:srgbClr val="000000"/>
                </a:solidFill>
                <a:latin typeface="Calibri" panose="020F0502020204030204" pitchFamily="34" charset="0"/>
                <a:ea typeface="ヒラギノ角ゴ Pro W3"/>
                <a:cs typeface="Calibri" panose="020F0502020204030204" pitchFamily="34" charset="0"/>
              </a:rPr>
              <a:t>.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7611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4426AB7-D619-4515-962A-BC83909EC0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464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47DF98-723F-4AAC-ABCF-CACBC438F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2880" y="256540"/>
            <a:ext cx="877824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A29FC7C-9308-4FDE-8DCA-405668055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171700" y="5768204"/>
            <a:ext cx="4800600" cy="0"/>
          </a:xfrm>
          <a:prstGeom prst="line">
            <a:avLst/>
          </a:prstGeom>
          <a:ln>
            <a:solidFill>
              <a:srgbClr val="4464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BE90B79-1FA8-449D-8E5B-625682B8B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485" y="4277356"/>
            <a:ext cx="7475220" cy="156032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dirty="0">
                <a:solidFill>
                  <a:srgbClr val="44643F"/>
                </a:solidFill>
              </a:rPr>
              <a:t>Activities in Forest School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9D6F89-474B-4EA8-81AF-661C828754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1" r="1" b="1"/>
          <a:stretch/>
        </p:blipFill>
        <p:spPr>
          <a:xfrm>
            <a:off x="182880" y="256540"/>
            <a:ext cx="8778240" cy="376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7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757" y="448056"/>
            <a:ext cx="1440254" cy="2894124"/>
          </a:xfrm>
          <a:prstGeom prst="rect">
            <a:avLst/>
          </a:prstGeom>
          <a:solidFill>
            <a:srgbClr val="3A514A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757" y="3515821"/>
            <a:ext cx="1440253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482CDB-5E2F-447A-B9DC-FB3FF4139B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16"/>
          <a:stretch/>
        </p:blipFill>
        <p:spPr>
          <a:xfrm>
            <a:off x="1913382" y="448056"/>
            <a:ext cx="6885432" cy="5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3998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8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EC79CF-A482-4FAD-8BCB-2DDEC503D3F1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" t="38860" r="733" b="-2"/>
          <a:stretch/>
        </p:blipFill>
        <p:spPr bwMode="auto">
          <a:xfrm>
            <a:off x="3059833" y="0"/>
            <a:ext cx="6084168" cy="375073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BB2DAA-DF72-4267-B712-83134BD2E4A7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8" r="2" b="15303"/>
          <a:stretch/>
        </p:blipFill>
        <p:spPr bwMode="auto">
          <a:xfrm>
            <a:off x="2339752" y="3573016"/>
            <a:ext cx="6804249" cy="3456434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A568A2D-D6F0-4AE5-9223-2722917E8D8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r="32415"/>
          <a:stretch/>
        </p:blipFill>
        <p:spPr bwMode="auto">
          <a:xfrm>
            <a:off x="-324543" y="27474"/>
            <a:ext cx="5112568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1518468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D2B9ADA-8519-4525-AF7F-1C919F3CF5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F5191F1-A1C8-4AEE-8007-DF304E42B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10522" y="516155"/>
            <a:ext cx="0" cy="137160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4764" y="374904"/>
            <a:ext cx="5043924" cy="17145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500" b="1"/>
              <a:t>Curriculum Links</a:t>
            </a:r>
          </a:p>
          <a:p>
            <a:pPr marL="0" indent="0">
              <a:buNone/>
            </a:pPr>
            <a:endParaRPr lang="en-GB" sz="1500" b="1"/>
          </a:p>
        </p:txBody>
      </p:sp>
      <p:pic>
        <p:nvPicPr>
          <p:cNvPr id="6" name="Picture 5" descr="A picture containing text, indoor, person&#10;&#10;Description automatically generated">
            <a:extLst>
              <a:ext uri="{FF2B5EF4-FFF2-40B4-BE49-F238E27FC236}">
                <a16:creationId xmlns:a16="http://schemas.microsoft.com/office/drawing/2014/main" id="{CE6A0654-50D1-4970-B3D6-B8FA042410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7" r="5" b="5"/>
          <a:stretch/>
        </p:blipFill>
        <p:spPr>
          <a:xfrm rot="5400000">
            <a:off x="-126605" y="2905649"/>
            <a:ext cx="4051011" cy="27871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6DB8A2-141A-46E1-9EE6-DEEB175448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r="3" b="3"/>
          <a:stretch/>
        </p:blipFill>
        <p:spPr>
          <a:xfrm rot="10800000">
            <a:off x="3539508" y="2276856"/>
            <a:ext cx="5099178" cy="4051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54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1755582-D69F-4C42-8A5A-795F7B879D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5635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579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599" y="643468"/>
            <a:ext cx="8178800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F1187A-080D-4AC1-A636-E2F294A33F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200"/>
          <a:stretch/>
        </p:blipFill>
        <p:spPr>
          <a:xfrm>
            <a:off x="927369" y="1123527"/>
            <a:ext cx="7289257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928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icture containing timeline&#10;&#10;Description automatically generated">
            <a:extLst>
              <a:ext uri="{FF2B5EF4-FFF2-40B4-BE49-F238E27FC236}">
                <a16:creationId xmlns:a16="http://schemas.microsoft.com/office/drawing/2014/main" id="{D7A9F94A-5C36-47F2-9D9E-C87AD82BFA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50975" y="1170583"/>
            <a:ext cx="6119813" cy="4589859"/>
          </a:xfrm>
        </p:spPr>
      </p:pic>
    </p:spTree>
    <p:extLst>
      <p:ext uri="{BB962C8B-B14F-4D97-AF65-F5344CB8AC3E}">
        <p14:creationId xmlns:p14="http://schemas.microsoft.com/office/powerpoint/2010/main" val="35586258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B696A9FF-ACA4-463D-BB4C-DC18C3789B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9462" y="2096894"/>
            <a:ext cx="3517118" cy="2637839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242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A picture containing text, picture frame&#10;&#10;Description automatically generated">
            <a:extLst>
              <a:ext uri="{FF2B5EF4-FFF2-40B4-BE49-F238E27FC236}">
                <a16:creationId xmlns:a16="http://schemas.microsoft.com/office/drawing/2014/main" id="{E074E11E-008C-455D-804A-946269865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381" y="2124104"/>
            <a:ext cx="3537344" cy="2653008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9694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F21B019D-D5CE-42E2-B024-440969D36E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2112" y="2107008"/>
            <a:ext cx="3517120" cy="2637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7DAB332-265D-489B-ABBD-5CCA372E2644}"/>
              </a:ext>
            </a:extLst>
          </p:cNvPr>
          <p:cNvSpPr txBox="1"/>
          <p:nvPr/>
        </p:nvSpPr>
        <p:spPr>
          <a:xfrm>
            <a:off x="2987824" y="908720"/>
            <a:ext cx="7053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002060"/>
                </a:solidFill>
              </a:rPr>
              <a:t>OUR A3 LEARNING JOURNEY</a:t>
            </a:r>
          </a:p>
        </p:txBody>
      </p:sp>
    </p:spTree>
    <p:extLst>
      <p:ext uri="{BB962C8B-B14F-4D97-AF65-F5344CB8AC3E}">
        <p14:creationId xmlns:p14="http://schemas.microsoft.com/office/powerpoint/2010/main" val="3512273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333</Words>
  <Application>Microsoft Office PowerPoint</Application>
  <PresentationFormat>On-screen Show (4:3)</PresentationFormat>
  <Paragraphs>56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Rounded MT Bold</vt:lpstr>
      <vt:lpstr>Calibri</vt:lpstr>
      <vt:lpstr>Comic Sans MS</vt:lpstr>
      <vt:lpstr>Lucida Sans Unicode</vt:lpstr>
      <vt:lpstr>Tw Cen MT</vt:lpstr>
      <vt:lpstr>Office Theme</vt:lpstr>
      <vt:lpstr>  Skegby Junior Academy</vt:lpstr>
      <vt:lpstr>PowerPoint Presentation</vt:lpstr>
      <vt:lpstr>PowerPoint Presentation</vt:lpstr>
      <vt:lpstr>The Sensory Garden</vt:lpstr>
      <vt:lpstr>Compost Corner and Apple Trees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5 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Activities in Forest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Skegby Junior Academy</dc:title>
  <dc:creator>P MARPLES</dc:creator>
  <cp:lastModifiedBy>P MARPLES</cp:lastModifiedBy>
  <cp:revision>3</cp:revision>
  <dcterms:created xsi:type="dcterms:W3CDTF">2021-03-05T10:21:50Z</dcterms:created>
  <dcterms:modified xsi:type="dcterms:W3CDTF">2023-05-08T12:28:16Z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pmarples@skegbyjunioracademy.org</vt:lpwstr>
  </property>
  <property fmtid="{D5CDD505-2E9C-101B-9397-08002B2CF9AE}" pid="6" name="MSIP_Label_71dda7c5-96ca-48e3-9e3a-5c391aea2853_SetDate">
    <vt:lpwstr>2021-03-05T14:34:31.8031416+00:00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</Properties>
</file>